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8" r:id="rId4"/>
    <p:sldMasterId id="2147483678" r:id="rId5"/>
    <p:sldMasterId id="2147483688" r:id="rId6"/>
    <p:sldMasterId id="2147483698" r:id="rId7"/>
    <p:sldMasterId id="2147483708" r:id="rId8"/>
  </p:sldMasterIdLst>
  <p:notesMasterIdLst>
    <p:notesMasterId r:id="rId10"/>
  </p:notesMasterIdLst>
  <p:handoutMasterIdLst>
    <p:handoutMasterId r:id="rId67"/>
  </p:handoutMasterIdLst>
  <p:sldIdLst>
    <p:sldId id="923" r:id="rId9"/>
    <p:sldId id="1095" r:id="rId11"/>
    <p:sldId id="1096" r:id="rId12"/>
    <p:sldId id="1098" r:id="rId13"/>
    <p:sldId id="1099" r:id="rId14"/>
    <p:sldId id="1213" r:id="rId15"/>
    <p:sldId id="1214" r:id="rId16"/>
    <p:sldId id="1101" r:id="rId17"/>
    <p:sldId id="1102" r:id="rId18"/>
    <p:sldId id="1103" r:id="rId19"/>
    <p:sldId id="1104" r:id="rId20"/>
    <p:sldId id="1195" r:id="rId21"/>
    <p:sldId id="1196" r:id="rId22"/>
    <p:sldId id="1200" r:id="rId23"/>
    <p:sldId id="1197" r:id="rId24"/>
    <p:sldId id="1105" r:id="rId25"/>
    <p:sldId id="1132" r:id="rId26"/>
    <p:sldId id="1109" r:id="rId27"/>
    <p:sldId id="1110" r:id="rId28"/>
    <p:sldId id="1111" r:id="rId29"/>
    <p:sldId id="1112" r:id="rId30"/>
    <p:sldId id="1113" r:id="rId31"/>
    <p:sldId id="1114" r:id="rId32"/>
    <p:sldId id="1115" r:id="rId33"/>
    <p:sldId id="1116" r:id="rId34"/>
    <p:sldId id="1211" r:id="rId35"/>
    <p:sldId id="1212" r:id="rId36"/>
    <p:sldId id="1204" r:id="rId37"/>
    <p:sldId id="1205" r:id="rId38"/>
    <p:sldId id="1206" r:id="rId39"/>
    <p:sldId id="1207" r:id="rId40"/>
    <p:sldId id="1208" r:id="rId41"/>
    <p:sldId id="1209" r:id="rId42"/>
    <p:sldId id="1210" r:id="rId43"/>
    <p:sldId id="1296" r:id="rId44"/>
    <p:sldId id="1300" r:id="rId45"/>
    <p:sldId id="1299" r:id="rId46"/>
    <p:sldId id="1295" r:id="rId47"/>
    <p:sldId id="1126" r:id="rId48"/>
    <p:sldId id="1127" r:id="rId49"/>
    <p:sldId id="1128" r:id="rId50"/>
    <p:sldId id="1129" r:id="rId51"/>
    <p:sldId id="1301" r:id="rId52"/>
    <p:sldId id="1302" r:id="rId53"/>
    <p:sldId id="1130" r:id="rId54"/>
    <p:sldId id="1400" r:id="rId55"/>
    <p:sldId id="1401" r:id="rId56"/>
    <p:sldId id="1403" r:id="rId57"/>
    <p:sldId id="1404" r:id="rId58"/>
    <p:sldId id="1405" r:id="rId59"/>
    <p:sldId id="1406" r:id="rId60"/>
    <p:sldId id="1407" r:id="rId61"/>
    <p:sldId id="1408" r:id="rId62"/>
    <p:sldId id="1409" r:id="rId63"/>
    <p:sldId id="1410" r:id="rId64"/>
    <p:sldId id="1411" r:id="rId65"/>
    <p:sldId id="924" r:id="rId66"/>
  </p:sldIdLst>
  <p:sldSz cx="9144000" cy="6858000" type="screen4x3"/>
  <p:notesSz cx="6858000" cy="9144000"/>
  <p:defaultTextStyle>
    <a:defPPr>
      <a:defRPr lang="zh-CN"/>
    </a:defPPr>
    <a:lvl1pPr marL="0" lvl="0" indent="0" algn="l" defTabSz="409575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1pPr>
    <a:lvl2pPr marL="457200" lvl="1" indent="-296545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2pPr>
    <a:lvl3pPr marL="914400" lvl="2" indent="-593725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3pPr>
    <a:lvl4pPr marL="1371600" lvl="3" indent="-89027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4pPr>
    <a:lvl5pPr marL="1828800" lvl="4" indent="-118745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5pPr>
    <a:lvl6pPr marL="2286000" lvl="5" indent="-118745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6pPr>
    <a:lvl7pPr marL="2743200" lvl="6" indent="-118745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7pPr>
    <a:lvl8pPr marL="3200400" lvl="7" indent="-118745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8pPr>
    <a:lvl9pPr marL="3657600" lvl="8" indent="-1187450" algn="l" defTabSz="409575" rtl="0" eaLnBrk="0" fontAlgn="base" latinLnBrk="0" hangingPunct="0">
      <a:lnSpc>
        <a:spcPct val="100000"/>
      </a:lnSpc>
      <a:spcBef>
        <a:spcPct val="0"/>
      </a:spcBef>
      <a:spcAft>
        <a:spcPct val="0"/>
      </a:spcAft>
      <a:buFontTx/>
      <a:buNone/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432FF"/>
    <a:srgbClr val="330F13"/>
    <a:srgbClr val="660033"/>
    <a:srgbClr val="48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513"/>
    <p:restoredTop sz="92611"/>
  </p:normalViewPr>
  <p:slideViewPr>
    <p:cSldViewPr snapToGrid="0" showGuides="1">
      <p:cViewPr varScale="1">
        <p:scale>
          <a:sx n="81" d="100"/>
          <a:sy n="81" d="100"/>
        </p:scale>
        <p:origin x="-600" y="-102"/>
      </p:cViewPr>
      <p:guideLst>
        <p:guide orient="horz" pos="2216"/>
        <p:guide pos="2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0" Type="http://schemas.openxmlformats.org/officeDocument/2006/relationships/tableStyles" Target="tableStyles.xml"/><Relationship Id="rId7" Type="http://schemas.openxmlformats.org/officeDocument/2006/relationships/slideMaster" Target="slideMasters/slideMaster6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.wmf"/><Relationship Id="rId8" Type="http://schemas.openxmlformats.org/officeDocument/2006/relationships/image" Target="../media/image42.wmf"/><Relationship Id="rId7" Type="http://schemas.openxmlformats.org/officeDocument/2006/relationships/image" Target="../media/image41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image" Target="../media/image44.wmf"/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6" Type="http://schemas.openxmlformats.org/officeDocument/2006/relationships/image" Target="../media/image52.wmf"/><Relationship Id="rId15" Type="http://schemas.openxmlformats.org/officeDocument/2006/relationships/image" Target="../media/image51.wmf"/><Relationship Id="rId14" Type="http://schemas.openxmlformats.org/officeDocument/2006/relationships/image" Target="../media/image50.wmf"/><Relationship Id="rId13" Type="http://schemas.openxmlformats.org/officeDocument/2006/relationships/image" Target="../media/image49.wmf"/><Relationship Id="rId12" Type="http://schemas.openxmlformats.org/officeDocument/2006/relationships/image" Target="../media/image48.wmf"/><Relationship Id="rId11" Type="http://schemas.openxmlformats.org/officeDocument/2006/relationships/image" Target="../media/image47.wmf"/><Relationship Id="rId10" Type="http://schemas.openxmlformats.org/officeDocument/2006/relationships/image" Target="../media/image46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image" Target="../media/image45.wmf"/><Relationship Id="rId7" Type="http://schemas.openxmlformats.org/officeDocument/2006/relationships/image" Target="../media/image44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9" Type="http://schemas.openxmlformats.org/officeDocument/2006/relationships/image" Target="../media/image57.wmf"/><Relationship Id="rId18" Type="http://schemas.openxmlformats.org/officeDocument/2006/relationships/image" Target="../media/image56.wmf"/><Relationship Id="rId17" Type="http://schemas.openxmlformats.org/officeDocument/2006/relationships/image" Target="../media/image55.wmf"/><Relationship Id="rId16" Type="http://schemas.openxmlformats.org/officeDocument/2006/relationships/image" Target="../media/image54.wmf"/><Relationship Id="rId15" Type="http://schemas.openxmlformats.org/officeDocument/2006/relationships/image" Target="../media/image53.wmf"/><Relationship Id="rId14" Type="http://schemas.openxmlformats.org/officeDocument/2006/relationships/image" Target="../media/image52.wmf"/><Relationship Id="rId13" Type="http://schemas.openxmlformats.org/officeDocument/2006/relationships/image" Target="../media/image51.wmf"/><Relationship Id="rId12" Type="http://schemas.openxmlformats.org/officeDocument/2006/relationships/image" Target="../media/image50.wmf"/><Relationship Id="rId11" Type="http://schemas.openxmlformats.org/officeDocument/2006/relationships/image" Target="../media/image49.wmf"/><Relationship Id="rId10" Type="http://schemas.openxmlformats.org/officeDocument/2006/relationships/image" Target="../media/image4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68.wmf"/><Relationship Id="rId8" Type="http://schemas.openxmlformats.org/officeDocument/2006/relationships/image" Target="../media/image67.wmf"/><Relationship Id="rId7" Type="http://schemas.openxmlformats.org/officeDocument/2006/relationships/image" Target="../media/image60.wmf"/><Relationship Id="rId6" Type="http://schemas.openxmlformats.org/officeDocument/2006/relationships/image" Target="../media/image59.wmf"/><Relationship Id="rId5" Type="http://schemas.openxmlformats.org/officeDocument/2006/relationships/image" Target="../media/image58.e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75.wmf"/><Relationship Id="rId8" Type="http://schemas.openxmlformats.org/officeDocument/2006/relationships/image" Target="../media/image74.wmf"/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7.wmf"/><Relationship Id="rId21" Type="http://schemas.openxmlformats.org/officeDocument/2006/relationships/image" Target="../media/image87.wmf"/><Relationship Id="rId20" Type="http://schemas.openxmlformats.org/officeDocument/2006/relationships/image" Target="../media/image86.wmf"/><Relationship Id="rId2" Type="http://schemas.openxmlformats.org/officeDocument/2006/relationships/image" Target="../media/image69.wmf"/><Relationship Id="rId19" Type="http://schemas.openxmlformats.org/officeDocument/2006/relationships/image" Target="../media/image85.wmf"/><Relationship Id="rId18" Type="http://schemas.openxmlformats.org/officeDocument/2006/relationships/image" Target="../media/image84.wmf"/><Relationship Id="rId17" Type="http://schemas.openxmlformats.org/officeDocument/2006/relationships/image" Target="../media/image83.wmf"/><Relationship Id="rId16" Type="http://schemas.openxmlformats.org/officeDocument/2006/relationships/image" Target="../media/image82.wmf"/><Relationship Id="rId15" Type="http://schemas.openxmlformats.org/officeDocument/2006/relationships/image" Target="../media/image81.wmf"/><Relationship Id="rId14" Type="http://schemas.openxmlformats.org/officeDocument/2006/relationships/image" Target="../media/image80.wmf"/><Relationship Id="rId13" Type="http://schemas.openxmlformats.org/officeDocument/2006/relationships/image" Target="../media/image79.wmf"/><Relationship Id="rId12" Type="http://schemas.openxmlformats.org/officeDocument/2006/relationships/image" Target="../media/image78.wmf"/><Relationship Id="rId11" Type="http://schemas.openxmlformats.org/officeDocument/2006/relationships/image" Target="../media/image77.wmf"/><Relationship Id="rId10" Type="http://schemas.openxmlformats.org/officeDocument/2006/relationships/image" Target="../media/image76.wmf"/><Relationship Id="rId1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2.wmf"/><Relationship Id="rId8" Type="http://schemas.openxmlformats.org/officeDocument/2006/relationships/image" Target="../media/image91.wmf"/><Relationship Id="rId7" Type="http://schemas.openxmlformats.org/officeDocument/2006/relationships/image" Target="../media/image90.wmf"/><Relationship Id="rId6" Type="http://schemas.openxmlformats.org/officeDocument/2006/relationships/image" Target="../media/image89.wmf"/><Relationship Id="rId5" Type="http://schemas.openxmlformats.org/officeDocument/2006/relationships/image" Target="../media/image69.wmf"/><Relationship Id="rId4" Type="http://schemas.openxmlformats.org/officeDocument/2006/relationships/image" Target="../media/image88.wmf"/><Relationship Id="rId3" Type="http://schemas.openxmlformats.org/officeDocument/2006/relationships/image" Target="../media/image59.wmf"/><Relationship Id="rId2" Type="http://schemas.openxmlformats.org/officeDocument/2006/relationships/image" Target="../media/image63.wmf"/><Relationship Id="rId10" Type="http://schemas.openxmlformats.org/officeDocument/2006/relationships/image" Target="../media/image60.wmf"/><Relationship Id="rId1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5.wmf"/><Relationship Id="rId8" Type="http://schemas.openxmlformats.org/officeDocument/2006/relationships/image" Target="../media/image89.wmf"/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69.wmf"/><Relationship Id="rId4" Type="http://schemas.openxmlformats.org/officeDocument/2006/relationships/image" Target="../media/image88.wmf"/><Relationship Id="rId3" Type="http://schemas.openxmlformats.org/officeDocument/2006/relationships/image" Target="../media/image59.wmf"/><Relationship Id="rId2" Type="http://schemas.openxmlformats.org/officeDocument/2006/relationships/image" Target="../media/image63.wmf"/><Relationship Id="rId14" Type="http://schemas.openxmlformats.org/officeDocument/2006/relationships/image" Target="../media/image100.wmf"/><Relationship Id="rId13" Type="http://schemas.openxmlformats.org/officeDocument/2006/relationships/image" Target="../media/image99.wmf"/><Relationship Id="rId12" Type="http://schemas.openxmlformats.org/officeDocument/2006/relationships/image" Target="../media/image98.wmf"/><Relationship Id="rId11" Type="http://schemas.openxmlformats.org/officeDocument/2006/relationships/image" Target="../media/image97.wmf"/><Relationship Id="rId10" Type="http://schemas.openxmlformats.org/officeDocument/2006/relationships/image" Target="../media/image96.w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wmf"/><Relationship Id="rId8" Type="http://schemas.openxmlformats.org/officeDocument/2006/relationships/image" Target="../media/image114.wmf"/><Relationship Id="rId7" Type="http://schemas.openxmlformats.org/officeDocument/2006/relationships/image" Target="../media/image113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2" Type="http://schemas.openxmlformats.org/officeDocument/2006/relationships/image" Target="../media/image118.wmf"/><Relationship Id="rId11" Type="http://schemas.openxmlformats.org/officeDocument/2006/relationships/image" Target="../media/image117.wmf"/><Relationship Id="rId10" Type="http://schemas.openxmlformats.org/officeDocument/2006/relationships/image" Target="../media/image116.wmf"/><Relationship Id="rId1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19.wmf"/><Relationship Id="rId1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19.wmf"/><Relationship Id="rId1" Type="http://schemas.openxmlformats.org/officeDocument/2006/relationships/image" Target="../media/image122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wmf"/><Relationship Id="rId8" Type="http://schemas.openxmlformats.org/officeDocument/2006/relationships/image" Target="../media/image130.wmf"/><Relationship Id="rId7" Type="http://schemas.openxmlformats.org/officeDocument/2006/relationships/image" Target="../media/image129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4.wmf"/><Relationship Id="rId20" Type="http://schemas.openxmlformats.org/officeDocument/2006/relationships/image" Target="../media/image142.wmf"/><Relationship Id="rId2" Type="http://schemas.openxmlformats.org/officeDocument/2006/relationships/image" Target="../media/image123.wmf"/><Relationship Id="rId19" Type="http://schemas.openxmlformats.org/officeDocument/2006/relationships/image" Target="../media/image141.wmf"/><Relationship Id="rId18" Type="http://schemas.openxmlformats.org/officeDocument/2006/relationships/image" Target="../media/image140.wmf"/><Relationship Id="rId17" Type="http://schemas.openxmlformats.org/officeDocument/2006/relationships/image" Target="../media/image139.wmf"/><Relationship Id="rId16" Type="http://schemas.openxmlformats.org/officeDocument/2006/relationships/image" Target="../media/image138.wmf"/><Relationship Id="rId15" Type="http://schemas.openxmlformats.org/officeDocument/2006/relationships/image" Target="../media/image137.wmf"/><Relationship Id="rId14" Type="http://schemas.openxmlformats.org/officeDocument/2006/relationships/image" Target="../media/image136.wmf"/><Relationship Id="rId13" Type="http://schemas.openxmlformats.org/officeDocument/2006/relationships/image" Target="../media/image135.wmf"/><Relationship Id="rId12" Type="http://schemas.openxmlformats.org/officeDocument/2006/relationships/image" Target="../media/image134.wmf"/><Relationship Id="rId11" Type="http://schemas.openxmlformats.org/officeDocument/2006/relationships/image" Target="../media/image133.wmf"/><Relationship Id="rId10" Type="http://schemas.openxmlformats.org/officeDocument/2006/relationships/image" Target="../media/image132.wmf"/><Relationship Id="rId1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wmf"/><Relationship Id="rId8" Type="http://schemas.openxmlformats.org/officeDocument/2006/relationships/image" Target="../media/image139.wmf"/><Relationship Id="rId7" Type="http://schemas.openxmlformats.org/officeDocument/2006/relationships/image" Target="../media/image138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Relationship Id="rId3" Type="http://schemas.openxmlformats.org/officeDocument/2006/relationships/image" Target="../media/image134.wmf"/><Relationship Id="rId26" Type="http://schemas.openxmlformats.org/officeDocument/2006/relationships/image" Target="../media/image154.wmf"/><Relationship Id="rId25" Type="http://schemas.openxmlformats.org/officeDocument/2006/relationships/image" Target="../media/image153.wmf"/><Relationship Id="rId24" Type="http://schemas.openxmlformats.org/officeDocument/2006/relationships/image" Target="../media/image152.wmf"/><Relationship Id="rId23" Type="http://schemas.openxmlformats.org/officeDocument/2006/relationships/image" Target="../media/image151.wmf"/><Relationship Id="rId22" Type="http://schemas.openxmlformats.org/officeDocument/2006/relationships/image" Target="../media/image150.wmf"/><Relationship Id="rId21" Type="http://schemas.openxmlformats.org/officeDocument/2006/relationships/image" Target="../media/image149.wmf"/><Relationship Id="rId20" Type="http://schemas.openxmlformats.org/officeDocument/2006/relationships/image" Target="../media/image148.wmf"/><Relationship Id="rId2" Type="http://schemas.openxmlformats.org/officeDocument/2006/relationships/image" Target="../media/image133.wmf"/><Relationship Id="rId19" Type="http://schemas.openxmlformats.org/officeDocument/2006/relationships/image" Target="../media/image147.wmf"/><Relationship Id="rId18" Type="http://schemas.openxmlformats.org/officeDocument/2006/relationships/image" Target="../media/image146.wmf"/><Relationship Id="rId17" Type="http://schemas.openxmlformats.org/officeDocument/2006/relationships/image" Target="../media/image145.wmf"/><Relationship Id="rId16" Type="http://schemas.openxmlformats.org/officeDocument/2006/relationships/image" Target="../media/image144.wmf"/><Relationship Id="rId15" Type="http://schemas.openxmlformats.org/officeDocument/2006/relationships/image" Target="../media/image143.wmf"/><Relationship Id="rId14" Type="http://schemas.openxmlformats.org/officeDocument/2006/relationships/image" Target="../media/image131.wmf"/><Relationship Id="rId13" Type="http://schemas.openxmlformats.org/officeDocument/2006/relationships/image" Target="../media/image130.wmf"/><Relationship Id="rId12" Type="http://schemas.openxmlformats.org/officeDocument/2006/relationships/image" Target="../media/image129.wmf"/><Relationship Id="rId11" Type="http://schemas.openxmlformats.org/officeDocument/2006/relationships/image" Target="../media/image142.wmf"/><Relationship Id="rId10" Type="http://schemas.openxmlformats.org/officeDocument/2006/relationships/image" Target="../media/image141.wmf"/><Relationship Id="rId1" Type="http://schemas.openxmlformats.org/officeDocument/2006/relationships/image" Target="../media/image132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wmf"/><Relationship Id="rId8" Type="http://schemas.openxmlformats.org/officeDocument/2006/relationships/image" Target="../media/image146.wmf"/><Relationship Id="rId7" Type="http://schemas.openxmlformats.org/officeDocument/2006/relationships/image" Target="../media/image145.wmf"/><Relationship Id="rId6" Type="http://schemas.openxmlformats.org/officeDocument/2006/relationships/image" Target="../media/image144.wmf"/><Relationship Id="rId5" Type="http://schemas.openxmlformats.org/officeDocument/2006/relationships/image" Target="../media/image136.wmf"/><Relationship Id="rId4" Type="http://schemas.openxmlformats.org/officeDocument/2006/relationships/image" Target="../media/image143.wmf"/><Relationship Id="rId3" Type="http://schemas.openxmlformats.org/officeDocument/2006/relationships/image" Target="../media/image134.wmf"/><Relationship Id="rId23" Type="http://schemas.openxmlformats.org/officeDocument/2006/relationships/image" Target="../media/image167.wmf"/><Relationship Id="rId22" Type="http://schemas.openxmlformats.org/officeDocument/2006/relationships/image" Target="../media/image166.wmf"/><Relationship Id="rId21" Type="http://schemas.openxmlformats.org/officeDocument/2006/relationships/image" Target="../media/image165.wmf"/><Relationship Id="rId20" Type="http://schemas.openxmlformats.org/officeDocument/2006/relationships/image" Target="../media/image164.wmf"/><Relationship Id="rId2" Type="http://schemas.openxmlformats.org/officeDocument/2006/relationships/image" Target="../media/image133.wmf"/><Relationship Id="rId19" Type="http://schemas.openxmlformats.org/officeDocument/2006/relationships/image" Target="../media/image163.wmf"/><Relationship Id="rId18" Type="http://schemas.openxmlformats.org/officeDocument/2006/relationships/image" Target="../media/image162.wmf"/><Relationship Id="rId17" Type="http://schemas.openxmlformats.org/officeDocument/2006/relationships/image" Target="../media/image161.wmf"/><Relationship Id="rId16" Type="http://schemas.openxmlformats.org/officeDocument/2006/relationships/image" Target="../media/image160.wmf"/><Relationship Id="rId15" Type="http://schemas.openxmlformats.org/officeDocument/2006/relationships/image" Target="../media/image159.wmf"/><Relationship Id="rId14" Type="http://schemas.openxmlformats.org/officeDocument/2006/relationships/image" Target="../media/image158.wmf"/><Relationship Id="rId13" Type="http://schemas.openxmlformats.org/officeDocument/2006/relationships/image" Target="../media/image157.wmf"/><Relationship Id="rId12" Type="http://schemas.openxmlformats.org/officeDocument/2006/relationships/image" Target="../media/image156.wmf"/><Relationship Id="rId11" Type="http://schemas.openxmlformats.org/officeDocument/2006/relationships/image" Target="../media/image155.wmf"/><Relationship Id="rId10" Type="http://schemas.openxmlformats.org/officeDocument/2006/relationships/image" Target="../media/image154.wmf"/><Relationship Id="rId1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wmf"/><Relationship Id="rId8" Type="http://schemas.openxmlformats.org/officeDocument/2006/relationships/image" Target="../media/image146.wmf"/><Relationship Id="rId7" Type="http://schemas.openxmlformats.org/officeDocument/2006/relationships/image" Target="../media/image145.wmf"/><Relationship Id="rId6" Type="http://schemas.openxmlformats.org/officeDocument/2006/relationships/image" Target="../media/image144.wmf"/><Relationship Id="rId5" Type="http://schemas.openxmlformats.org/officeDocument/2006/relationships/image" Target="../media/image136.wmf"/><Relationship Id="rId4" Type="http://schemas.openxmlformats.org/officeDocument/2006/relationships/image" Target="../media/image143.wmf"/><Relationship Id="rId3" Type="http://schemas.openxmlformats.org/officeDocument/2006/relationships/image" Target="../media/image134.wmf"/><Relationship Id="rId23" Type="http://schemas.openxmlformats.org/officeDocument/2006/relationships/image" Target="../media/image167.wmf"/><Relationship Id="rId22" Type="http://schemas.openxmlformats.org/officeDocument/2006/relationships/image" Target="../media/image166.wmf"/><Relationship Id="rId21" Type="http://schemas.openxmlformats.org/officeDocument/2006/relationships/image" Target="../media/image165.wmf"/><Relationship Id="rId20" Type="http://schemas.openxmlformats.org/officeDocument/2006/relationships/image" Target="../media/image164.wmf"/><Relationship Id="rId2" Type="http://schemas.openxmlformats.org/officeDocument/2006/relationships/image" Target="../media/image133.wmf"/><Relationship Id="rId19" Type="http://schemas.openxmlformats.org/officeDocument/2006/relationships/image" Target="../media/image163.wmf"/><Relationship Id="rId18" Type="http://schemas.openxmlformats.org/officeDocument/2006/relationships/image" Target="../media/image162.wmf"/><Relationship Id="rId17" Type="http://schemas.openxmlformats.org/officeDocument/2006/relationships/image" Target="../media/image161.wmf"/><Relationship Id="rId16" Type="http://schemas.openxmlformats.org/officeDocument/2006/relationships/image" Target="../media/image160.wmf"/><Relationship Id="rId15" Type="http://schemas.openxmlformats.org/officeDocument/2006/relationships/image" Target="../media/image159.wmf"/><Relationship Id="rId14" Type="http://schemas.openxmlformats.org/officeDocument/2006/relationships/image" Target="../media/image158.wmf"/><Relationship Id="rId13" Type="http://schemas.openxmlformats.org/officeDocument/2006/relationships/image" Target="../media/image157.wmf"/><Relationship Id="rId12" Type="http://schemas.openxmlformats.org/officeDocument/2006/relationships/image" Target="../media/image156.wmf"/><Relationship Id="rId11" Type="http://schemas.openxmlformats.org/officeDocument/2006/relationships/image" Target="../media/image155.wmf"/><Relationship Id="rId10" Type="http://schemas.openxmlformats.org/officeDocument/2006/relationships/image" Target="../media/image154.wmf"/><Relationship Id="rId1" Type="http://schemas.openxmlformats.org/officeDocument/2006/relationships/image" Target="../media/image132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9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wmf"/><Relationship Id="rId8" Type="http://schemas.openxmlformats.org/officeDocument/2006/relationships/image" Target="../media/image173.wmf"/><Relationship Id="rId7" Type="http://schemas.openxmlformats.org/officeDocument/2006/relationships/image" Target="../media/image172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3" Type="http://schemas.openxmlformats.org/officeDocument/2006/relationships/image" Target="../media/image168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wmf"/><Relationship Id="rId8" Type="http://schemas.openxmlformats.org/officeDocument/2006/relationships/image" Target="../media/image173.wmf"/><Relationship Id="rId7" Type="http://schemas.openxmlformats.org/officeDocument/2006/relationships/image" Target="../media/image172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3" Type="http://schemas.openxmlformats.org/officeDocument/2006/relationships/image" Target="../media/image168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7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76.wmf"/><Relationship Id="rId1" Type="http://schemas.openxmlformats.org/officeDocument/2006/relationships/image" Target="../media/image168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77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wmf"/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77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wmf"/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4" Type="http://schemas.openxmlformats.org/officeDocument/2006/relationships/image" Target="../media/image184.wmf"/><Relationship Id="rId13" Type="http://schemas.openxmlformats.org/officeDocument/2006/relationships/image" Target="../media/image183.wmf"/><Relationship Id="rId12" Type="http://schemas.openxmlformats.org/officeDocument/2006/relationships/image" Target="../media/image182.wmf"/><Relationship Id="rId11" Type="http://schemas.openxmlformats.org/officeDocument/2006/relationships/image" Target="../media/image181.wmf"/><Relationship Id="rId10" Type="http://schemas.openxmlformats.org/officeDocument/2006/relationships/image" Target="../media/image180.wmf"/><Relationship Id="rId1" Type="http://schemas.openxmlformats.org/officeDocument/2006/relationships/image" Target="../media/image177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7.wmf"/><Relationship Id="rId4" Type="http://schemas.openxmlformats.org/officeDocument/2006/relationships/image" Target="../media/image186.wmf"/><Relationship Id="rId3" Type="http://schemas.openxmlformats.org/officeDocument/2006/relationships/image" Target="../media/image185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wmf"/><Relationship Id="rId8" Type="http://schemas.openxmlformats.org/officeDocument/2006/relationships/image" Target="../media/image192.wmf"/><Relationship Id="rId7" Type="http://schemas.openxmlformats.org/officeDocument/2006/relationships/image" Target="../media/image191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Relationship Id="rId3" Type="http://schemas.openxmlformats.org/officeDocument/2006/relationships/image" Target="../media/image187.wmf"/><Relationship Id="rId2" Type="http://schemas.openxmlformats.org/officeDocument/2006/relationships/image" Target="../media/image186.wmf"/><Relationship Id="rId15" Type="http://schemas.openxmlformats.org/officeDocument/2006/relationships/image" Target="../media/image199.wmf"/><Relationship Id="rId14" Type="http://schemas.openxmlformats.org/officeDocument/2006/relationships/image" Target="../media/image198.wmf"/><Relationship Id="rId13" Type="http://schemas.openxmlformats.org/officeDocument/2006/relationships/image" Target="../media/image197.wmf"/><Relationship Id="rId12" Type="http://schemas.openxmlformats.org/officeDocument/2006/relationships/image" Target="../media/image196.wmf"/><Relationship Id="rId11" Type="http://schemas.openxmlformats.org/officeDocument/2006/relationships/image" Target="../media/image195.wmf"/><Relationship Id="rId10" Type="http://schemas.openxmlformats.org/officeDocument/2006/relationships/image" Target="../media/image194.wmf"/><Relationship Id="rId1" Type="http://schemas.openxmlformats.org/officeDocument/2006/relationships/image" Target="../media/image18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0.wmf"/><Relationship Id="rId4" Type="http://schemas.openxmlformats.org/officeDocument/2006/relationships/image" Target="../media/image169.wmf"/><Relationship Id="rId3" Type="http://schemas.openxmlformats.org/officeDocument/2006/relationships/image" Target="../media/image176.wmf"/><Relationship Id="rId2" Type="http://schemas.openxmlformats.org/officeDocument/2006/relationships/image" Target="../media/image168.wmf"/><Relationship Id="rId1" Type="http://schemas.openxmlformats.org/officeDocument/2006/relationships/image" Target="../media/image10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wmf"/><Relationship Id="rId8" Type="http://schemas.openxmlformats.org/officeDocument/2006/relationships/image" Target="../media/image207.wmf"/><Relationship Id="rId7" Type="http://schemas.openxmlformats.org/officeDocument/2006/relationships/image" Target="../media/image206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1" Type="http://schemas.openxmlformats.org/officeDocument/2006/relationships/image" Target="../media/image210.wmf"/><Relationship Id="rId10" Type="http://schemas.openxmlformats.org/officeDocument/2006/relationships/image" Target="../media/image209.wmf"/><Relationship Id="rId1" Type="http://schemas.openxmlformats.org/officeDocument/2006/relationships/image" Target="../media/image10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wmf"/><Relationship Id="rId8" Type="http://schemas.openxmlformats.org/officeDocument/2006/relationships/image" Target="../media/image217.wmf"/><Relationship Id="rId7" Type="http://schemas.openxmlformats.org/officeDocument/2006/relationships/image" Target="../media/image216.wmf"/><Relationship Id="rId6" Type="http://schemas.openxmlformats.org/officeDocument/2006/relationships/image" Target="../media/image215.wmf"/><Relationship Id="rId5" Type="http://schemas.openxmlformats.org/officeDocument/2006/relationships/image" Target="../media/image214.wmf"/><Relationship Id="rId4" Type="http://schemas.openxmlformats.org/officeDocument/2006/relationships/image" Target="../media/image10.wmf"/><Relationship Id="rId3" Type="http://schemas.openxmlformats.org/officeDocument/2006/relationships/image" Target="../media/image213.wmf"/><Relationship Id="rId2" Type="http://schemas.openxmlformats.org/officeDocument/2006/relationships/image" Target="../media/image212.wmf"/><Relationship Id="rId18" Type="http://schemas.openxmlformats.org/officeDocument/2006/relationships/image" Target="../media/image227.wmf"/><Relationship Id="rId17" Type="http://schemas.openxmlformats.org/officeDocument/2006/relationships/image" Target="../media/image226.wmf"/><Relationship Id="rId16" Type="http://schemas.openxmlformats.org/officeDocument/2006/relationships/image" Target="../media/image225.wmf"/><Relationship Id="rId15" Type="http://schemas.openxmlformats.org/officeDocument/2006/relationships/image" Target="../media/image224.wmf"/><Relationship Id="rId14" Type="http://schemas.openxmlformats.org/officeDocument/2006/relationships/image" Target="../media/image223.wmf"/><Relationship Id="rId13" Type="http://schemas.openxmlformats.org/officeDocument/2006/relationships/image" Target="../media/image222.wmf"/><Relationship Id="rId12" Type="http://schemas.openxmlformats.org/officeDocument/2006/relationships/image" Target="../media/image221.wmf"/><Relationship Id="rId11" Type="http://schemas.openxmlformats.org/officeDocument/2006/relationships/image" Target="../media/image220.wmf"/><Relationship Id="rId10" Type="http://schemas.openxmlformats.org/officeDocument/2006/relationships/image" Target="../media/image219.wmf"/><Relationship Id="rId1" Type="http://schemas.openxmlformats.org/officeDocument/2006/relationships/image" Target="../media/image211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" Type="http://schemas.openxmlformats.org/officeDocument/2006/relationships/image" Target="../media/image10.wmf"/></Relationships>
</file>

<file path=ppt/drawings/_rels/vmlDrawing4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5.wmf"/><Relationship Id="rId8" Type="http://schemas.openxmlformats.org/officeDocument/2006/relationships/image" Target="../media/image234.wmf"/><Relationship Id="rId7" Type="http://schemas.openxmlformats.org/officeDocument/2006/relationships/image" Target="../media/image233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230.wmf"/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2" Type="http://schemas.openxmlformats.org/officeDocument/2006/relationships/image" Target="../media/image238.wmf"/><Relationship Id="rId11" Type="http://schemas.openxmlformats.org/officeDocument/2006/relationships/image" Target="../media/image237.wmf"/><Relationship Id="rId10" Type="http://schemas.openxmlformats.org/officeDocument/2006/relationships/image" Target="../media/image236.wmf"/><Relationship Id="rId1" Type="http://schemas.openxmlformats.org/officeDocument/2006/relationships/image" Target="../media/image10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1.wmf"/><Relationship Id="rId8" Type="http://schemas.openxmlformats.org/officeDocument/2006/relationships/image" Target="../media/image240.wmf"/><Relationship Id="rId7" Type="http://schemas.openxmlformats.org/officeDocument/2006/relationships/image" Target="../media/image239.wmf"/><Relationship Id="rId6" Type="http://schemas.openxmlformats.org/officeDocument/2006/relationships/image" Target="../media/image234.w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3" Type="http://schemas.openxmlformats.org/officeDocument/2006/relationships/image" Target="../media/image245.wmf"/><Relationship Id="rId12" Type="http://schemas.openxmlformats.org/officeDocument/2006/relationships/image" Target="../media/image244.wmf"/><Relationship Id="rId11" Type="http://schemas.openxmlformats.org/officeDocument/2006/relationships/image" Target="../media/image243.wmf"/><Relationship Id="rId10" Type="http://schemas.openxmlformats.org/officeDocument/2006/relationships/image" Target="../media/image242.wmf"/><Relationship Id="rId1" Type="http://schemas.openxmlformats.org/officeDocument/2006/relationships/image" Target="../media/image10.w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wmf"/><Relationship Id="rId8" Type="http://schemas.openxmlformats.org/officeDocument/2006/relationships/image" Target="../media/image245.wmf"/><Relationship Id="rId7" Type="http://schemas.openxmlformats.org/officeDocument/2006/relationships/image" Target="../media/image241.wmf"/><Relationship Id="rId6" Type="http://schemas.openxmlformats.org/officeDocument/2006/relationships/image" Target="../media/image234.w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3" Type="http://schemas.openxmlformats.org/officeDocument/2006/relationships/image" Target="../media/image250.wmf"/><Relationship Id="rId12" Type="http://schemas.openxmlformats.org/officeDocument/2006/relationships/image" Target="../media/image249.wmf"/><Relationship Id="rId11" Type="http://schemas.openxmlformats.org/officeDocument/2006/relationships/image" Target="../media/image248.wmf"/><Relationship Id="rId10" Type="http://schemas.openxmlformats.org/officeDocument/2006/relationships/image" Target="../media/image247.wmf"/><Relationship Id="rId1" Type="http://schemas.openxmlformats.org/officeDocument/2006/relationships/image" Target="../media/image10.wmf"/></Relationships>
</file>

<file path=ppt/drawings/_rels/vmlDrawing4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wmf"/><Relationship Id="rId8" Type="http://schemas.openxmlformats.org/officeDocument/2006/relationships/image" Target="../media/image257.wmf"/><Relationship Id="rId7" Type="http://schemas.openxmlformats.org/officeDocument/2006/relationships/image" Target="../media/image256.wmf"/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Relationship Id="rId3" Type="http://schemas.openxmlformats.org/officeDocument/2006/relationships/image" Target="../media/image10.wmf"/><Relationship Id="rId2" Type="http://schemas.openxmlformats.org/officeDocument/2006/relationships/image" Target="../media/image252.wmf"/><Relationship Id="rId13" Type="http://schemas.openxmlformats.org/officeDocument/2006/relationships/image" Target="../media/image263.wmf"/><Relationship Id="rId12" Type="http://schemas.openxmlformats.org/officeDocument/2006/relationships/image" Target="../media/image262.wmf"/><Relationship Id="rId11" Type="http://schemas.openxmlformats.org/officeDocument/2006/relationships/image" Target="../media/image260.wmf"/><Relationship Id="rId10" Type="http://schemas.openxmlformats.org/officeDocument/2006/relationships/image" Target="../media/image259.wmf"/><Relationship Id="rId1" Type="http://schemas.openxmlformats.org/officeDocument/2006/relationships/image" Target="../media/image25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image" Target="../media/image20.wmf"/><Relationship Id="rId7" Type="http://schemas.openxmlformats.org/officeDocument/2006/relationships/image" Target="../media/image19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4" Type="http://schemas.openxmlformats.org/officeDocument/2006/relationships/image" Target="../media/image26.wmf"/><Relationship Id="rId13" Type="http://schemas.openxmlformats.org/officeDocument/2006/relationships/image" Target="../media/image25.wmf"/><Relationship Id="rId12" Type="http://schemas.openxmlformats.org/officeDocument/2006/relationships/image" Target="../media/image24.wmf"/><Relationship Id="rId11" Type="http://schemas.openxmlformats.org/officeDocument/2006/relationships/image" Target="../media/image23.wmf"/><Relationship Id="rId10" Type="http://schemas.openxmlformats.org/officeDocument/2006/relationships/image" Target="../media/image22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28.wmf"/><Relationship Id="rId3" Type="http://schemas.openxmlformats.org/officeDocument/2006/relationships/image" Target="../media/image26.wmf"/><Relationship Id="rId2" Type="http://schemas.openxmlformats.org/officeDocument/2006/relationships/image" Target="../media/image27.wmf"/><Relationship Id="rId18" Type="http://schemas.openxmlformats.org/officeDocument/2006/relationships/image" Target="../media/image35.wmf"/><Relationship Id="rId17" Type="http://schemas.openxmlformats.org/officeDocument/2006/relationships/image" Target="../media/image34.wmf"/><Relationship Id="rId16" Type="http://schemas.openxmlformats.org/officeDocument/2006/relationships/image" Target="../media/image33.wmf"/><Relationship Id="rId15" Type="http://schemas.openxmlformats.org/officeDocument/2006/relationships/image" Target="../media/image32.wmf"/><Relationship Id="rId14" Type="http://schemas.openxmlformats.org/officeDocument/2006/relationships/image" Target="../media/image31.wmf"/><Relationship Id="rId13" Type="http://schemas.openxmlformats.org/officeDocument/2006/relationships/image" Target="../media/image30.wmf"/><Relationship Id="rId12" Type="http://schemas.openxmlformats.org/officeDocument/2006/relationships/image" Target="../media/image29.wmf"/><Relationship Id="rId11" Type="http://schemas.openxmlformats.org/officeDocument/2006/relationships/image" Target="../media/image20.wmf"/><Relationship Id="rId10" Type="http://schemas.openxmlformats.org/officeDocument/2006/relationships/image" Target="../media/image19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CFF2DC67-57F5-4127-B6CD-50B4879552B8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6ED2FDD9-031E-41DA-B7BD-3361ABB75D0A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5538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5539" name="Shape 136"/>
          <p:cNvSpPr>
            <a:spLocks noGrp="1"/>
          </p:cNvSpPr>
          <p:nvPr>
            <p:ph type="body" sz="quarter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/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803910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6pPr>
    <a:lvl7pPr indent="964565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7pPr>
    <a:lvl8pPr indent="1125220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8pPr>
    <a:lvl9pPr indent="1285875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67586" name="文本占位符 19458"/>
          <p:cNvSpPr>
            <a:spLocks noGrp="1" noRot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67587" name="灯片编号占位符 1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fld>
            <a:endParaRPr lang="en-US" altLang="en-US" sz="1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22882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2288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30050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30051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5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49506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49507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70658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70659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3730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76802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7680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87042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8704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96258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96259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07522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075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幻灯片图像占位符 19457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19810" name="文本占位符 19458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119811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15363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5364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5365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15366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21507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1508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1509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21510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532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22533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535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27651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7652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7653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27654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88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16389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391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76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28677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8679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33795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796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797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33798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820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34821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823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39939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9940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9941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39942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964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40965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967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52227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2228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2229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52230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252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53253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255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组合 1"/>
          <p:cNvGrpSpPr/>
          <p:nvPr userDrawn="1"/>
        </p:nvGrpSpPr>
        <p:grpSpPr>
          <a:xfrm>
            <a:off x="0" y="3141663"/>
            <a:ext cx="9144000" cy="1490662"/>
            <a:chOff x="0" y="3429000"/>
            <a:chExt cx="9144000" cy="1489761"/>
          </a:xfrm>
        </p:grpSpPr>
        <p:sp>
          <p:nvSpPr>
            <p:cNvPr id="58371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noFill/>
            </a:ln>
          </p:spPr>
          <p:txBody>
            <a:bodyPr lIns="34289" tIns="34289" rIns="34289" bIns="34289" anchor="ctr" anchorCtr="0"/>
            <a:p>
              <a:pPr lvl="0" indent="0" algn="ctr" hangingPunct="0"/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8372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8373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34289" tIns="34289" rIns="34289" bIns="34289" anchor="t" anchorCtr="0">
              <a:spAutoFit/>
            </a:bodyPr>
            <a:p>
              <a:pPr lvl="0" indent="0" hangingPunct="0"/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indent="0" hangingPunct="0"/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pic>
        <p:nvPicPr>
          <p:cNvPr id="58374" name="Picture 6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141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A3A69FB0-D61C-4588-8EA2-0AEDC9A27DA5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成组"/>
          <p:cNvGrpSpPr/>
          <p:nvPr/>
        </p:nvGrpSpPr>
        <p:grpSpPr>
          <a:xfrm>
            <a:off x="0" y="71438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strike="noStrike" kern="0" noProof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396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A5F5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45718" tIns="45718" rIns="45718" bIns="45718" anchor="ctr" anchorCtr="0"/>
            <a:p>
              <a:pPr lvl="0" indent="0" algn="ctr" hangingPunct="0"/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59397" name="成组"/>
            <p:cNvGrpSpPr/>
            <p:nvPr/>
          </p:nvGrpSpPr>
          <p:grpSpPr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strike="noStrike" kern="0" noProof="1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399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 anchor="ctr" anchorCtr="0">
                <a:spAutoFit/>
              </a:bodyPr>
              <a:p>
                <a:pPr lvl="0" indent="0" algn="ctr" defTabSz="914400" hangingPunct="0"/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pPr fontAlgn="base"/>
            <a:r>
              <a:rPr lang="zh-CN" altLang="en-US" strike="noStrike" noProof="1" dirty="0" smtClean="0"/>
              <a:t>动力学</a:t>
            </a:r>
            <a:r>
              <a:rPr lang="en-US" altLang="zh-CN" strike="noStrike" noProof="1" dirty="0" smtClean="0"/>
              <a:t>15 </a:t>
            </a:r>
            <a:r>
              <a:rPr lang="zh-CN" altLang="en-US" strike="noStrike" noProof="1" dirty="0" smtClean="0"/>
              <a:t>达朗贝尔原理</a:t>
            </a:r>
            <a:r>
              <a:rPr lang="en-US" altLang="zh-CN" strike="noStrike" noProof="1" dirty="0" smtClean="0"/>
              <a:t>3</a:t>
            </a:r>
            <a:endParaRPr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2333625"/>
            <a:ext cx="7874597" cy="613970"/>
          </a:xfrm>
        </p:spPr>
        <p:txBody>
          <a:bodyPr/>
          <a:lstStyle>
            <a:lvl1pPr>
              <a:buNone/>
              <a:defRPr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DE21D2CC-5AC2-4825-A641-2708BDC6B3F0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pPr fontAlgn="base"/>
            <a:r>
              <a:rPr lang="zh-CN" altLang="en-US" sz="422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fontAlgn="base"/>
            <a:r>
              <a:rPr lang="zh-CN" altLang="en-US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pPr fontAlgn="base"/>
            <a:r>
              <a:rPr lang="zh-CN" altLang="en-US" sz="253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 fontAlgn="base"/>
            <a:r>
              <a:rPr lang="zh-CN" altLang="en-US" strike="noStrike" noProof="0">
                <a:sym typeface="微软雅黑" panose="020B0503020204020204" pitchFamily="34" charset="-122"/>
              </a:rPr>
              <a:t>单击图标添加图片</a:t>
            </a:r>
            <a:endParaRPr strike="noStrike"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1B80606F-5FAA-4FA2-ADF7-92592AECE02A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>
              <a:defRPr/>
            </a:lvl1pPr>
          </a:lstStyle>
          <a:p>
            <a:pPr fontAlgn="base">
              <a:defRPr/>
            </a:pPr>
            <a:fld id="{49B02A3B-6CD2-4613-ADE7-7FF426207957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fontAlgn="base"/>
            <a:r>
              <a:rPr lang="zh-CN" altLang="en-US" sz="4360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pPr fontAlgn="base"/>
            <a:r>
              <a:rPr lang="zh-CN" altLang="en-US" sz="2670" strike="noStrike" noProof="1"/>
              <a:t>编辑母版文本样式
第二级
第三级
第四级
第五级</a:t>
            </a:r>
            <a:endParaRPr lang="zh-CN" altLang="en-US" strike="noStrike" noProof="1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  <a:prstGeom prst="rect">
            <a:avLst/>
          </a:prstGeom>
          <a:ln w="12700">
            <a:miter lim="400000"/>
          </a:ln>
        </p:spPr>
        <p:txBody>
          <a:bodyPr vert="horz" wrap="none" lIns="48767" tIns="48767" rIns="48767" bIns="48767" numCol="1" anchor="ctr" anchorCtr="0" compatLnSpc="1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fontAlgn="base">
              <a:defRPr/>
            </a:pPr>
            <a:fld id="{56A67B47-C3FA-459B-AD1A-D3493B63A448}" type="slidenum">
              <a:rPr lang="en-US" altLang="zh-CN" strike="noStrike" noProof="1"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DD1B82A-19BC-47BB-A4D5-AE03A17A1950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0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51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52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2053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075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076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3077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099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100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4101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123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124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5125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147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6148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6149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195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196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8197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矩形"/>
          <p:cNvSpPr/>
          <p:nvPr/>
        </p:nvSpPr>
        <p:spPr>
          <a:xfrm>
            <a:off x="0" y="-1587"/>
            <a:ext cx="9144000" cy="534987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9219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noFill/>
          </a:ln>
        </p:spPr>
        <p:txBody>
          <a:bodyPr lIns="32145" tIns="32145" rIns="32145" bIns="32145" anchor="ctr" anchorCtr="0"/>
          <a:p>
            <a:pPr lvl="0" indent="0" algn="ctr" hangingPunct="0"/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9220" name="标题文本"/>
          <p:cNvSpPr txBox="1">
            <a:spLocks noGrp="1"/>
          </p:cNvSpPr>
          <p:nvPr>
            <p:ph type="title"/>
          </p:nvPr>
        </p:nvSpPr>
        <p:spPr>
          <a:xfrm>
            <a:off x="669925" y="312738"/>
            <a:ext cx="7804150" cy="1517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/>
            <a:r>
              <a:rPr lang="zh-CN" altLang="zh-CN"/>
              <a:t>标题文本</a:t>
            </a:r>
            <a:endParaRPr lang="zh-CN" altLang="zh-CN"/>
          </a:p>
        </p:txBody>
      </p:sp>
      <p:sp>
        <p:nvSpPr>
          <p:cNvPr id="9221" name="正文级别 1…"/>
          <p:cNvSpPr txBox="1">
            <a:spLocks noGrp="1"/>
          </p:cNvSpPr>
          <p:nvPr>
            <p:ph type="body"/>
          </p:nvPr>
        </p:nvSpPr>
        <p:spPr>
          <a:xfrm>
            <a:off x="669925" y="1830388"/>
            <a:ext cx="7804150" cy="441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50800" tIns="50800" rIns="50800" bIns="50800" anchor="ctr" anchorCtr="0"/>
          <a:p>
            <a:pPr lvl="0" indent="-243205"/>
            <a:r>
              <a:rPr lang="zh-CN" altLang="zh-CN"/>
              <a:t>正文级别 1</a:t>
            </a:r>
            <a:endParaRPr lang="zh-CN" altLang="zh-CN"/>
          </a:p>
          <a:p>
            <a:pPr lvl="1" indent="-243205"/>
            <a:r>
              <a:rPr lang="zh-CN" altLang="zh-CN"/>
              <a:t>正文级别 2</a:t>
            </a:r>
            <a:endParaRPr lang="zh-CN" altLang="zh-CN"/>
          </a:p>
          <a:p>
            <a:pPr lvl="2" indent="-242570"/>
            <a:r>
              <a:rPr lang="zh-CN" altLang="zh-CN"/>
              <a:t>正文级别 3</a:t>
            </a:r>
            <a:endParaRPr lang="zh-CN" altLang="zh-CN"/>
          </a:p>
          <a:p>
            <a:pPr lvl="3" indent="-243205"/>
            <a:r>
              <a:rPr lang="zh-CN" altLang="zh-CN"/>
              <a:t>正文级别 4</a:t>
            </a:r>
            <a:endParaRPr lang="zh-CN" altLang="zh-CN"/>
          </a:p>
          <a:p>
            <a:pPr lvl="4" indent="-242570"/>
            <a:r>
              <a:rPr lang="zh-CN" altLang="zh-CN"/>
              <a:t>正文级别 5</a:t>
            </a:r>
            <a:endParaRPr lang="zh-CN" altLang="zh-CN"/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 fontAlgn="base">
              <a:defRPr/>
            </a:pPr>
            <a:fld id="{B537DA2E-37E3-457C-B2A9-67181F6673E4}" type="slidenum">
              <a:rPr lang="en-US" altLang="zh-CN" strike="noStrike" noProof="1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ransition spd="med"/>
  <p:hf sldNum="0" hdr="0" ftr="0" dt="0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4.wmf"/><Relationship Id="rId30" Type="http://schemas.openxmlformats.org/officeDocument/2006/relationships/vmlDrawing" Target="../drawings/vmlDrawing8.vml"/><Relationship Id="rId3" Type="http://schemas.openxmlformats.org/officeDocument/2006/relationships/oleObject" Target="../embeddings/oleObject23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35.bin"/><Relationship Id="rId26" Type="http://schemas.openxmlformats.org/officeDocument/2006/relationships/image" Target="../media/image25.wmf"/><Relationship Id="rId25" Type="http://schemas.openxmlformats.org/officeDocument/2006/relationships/oleObject" Target="../embeddings/oleObject34.bin"/><Relationship Id="rId24" Type="http://schemas.openxmlformats.org/officeDocument/2006/relationships/image" Target="../media/image24.wmf"/><Relationship Id="rId23" Type="http://schemas.openxmlformats.org/officeDocument/2006/relationships/oleObject" Target="../embeddings/oleObject33.bin"/><Relationship Id="rId22" Type="http://schemas.openxmlformats.org/officeDocument/2006/relationships/image" Target="../media/image23.wmf"/><Relationship Id="rId21" Type="http://schemas.openxmlformats.org/officeDocument/2006/relationships/oleObject" Target="../embeddings/oleObject32.bin"/><Relationship Id="rId20" Type="http://schemas.openxmlformats.org/officeDocument/2006/relationships/image" Target="../media/image22.wmf"/><Relationship Id="rId2" Type="http://schemas.openxmlformats.org/officeDocument/2006/relationships/image" Target="../media/image13.wmf"/><Relationship Id="rId19" Type="http://schemas.openxmlformats.org/officeDocument/2006/relationships/oleObject" Target="../embeddings/oleObject31.bin"/><Relationship Id="rId18" Type="http://schemas.openxmlformats.org/officeDocument/2006/relationships/image" Target="../media/image21.wmf"/><Relationship Id="rId17" Type="http://schemas.openxmlformats.org/officeDocument/2006/relationships/oleObject" Target="../embeddings/oleObject30.bin"/><Relationship Id="rId16" Type="http://schemas.openxmlformats.org/officeDocument/2006/relationships/image" Target="../media/image20.w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19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7.wmf"/><Relationship Id="rId38" Type="http://schemas.openxmlformats.org/officeDocument/2006/relationships/vmlDrawing" Target="../drawings/vmlDrawing9.v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35.wmf"/><Relationship Id="rId35" Type="http://schemas.openxmlformats.org/officeDocument/2006/relationships/oleObject" Target="../embeddings/oleObject53.bin"/><Relationship Id="rId34" Type="http://schemas.openxmlformats.org/officeDocument/2006/relationships/image" Target="../media/image34.wmf"/><Relationship Id="rId33" Type="http://schemas.openxmlformats.org/officeDocument/2006/relationships/oleObject" Target="../embeddings/oleObject52.bin"/><Relationship Id="rId32" Type="http://schemas.openxmlformats.org/officeDocument/2006/relationships/image" Target="../media/image33.wmf"/><Relationship Id="rId31" Type="http://schemas.openxmlformats.org/officeDocument/2006/relationships/oleObject" Target="../embeddings/oleObject51.bin"/><Relationship Id="rId30" Type="http://schemas.openxmlformats.org/officeDocument/2006/relationships/image" Target="../media/image32.wmf"/><Relationship Id="rId3" Type="http://schemas.openxmlformats.org/officeDocument/2006/relationships/oleObject" Target="../embeddings/oleObject37.bin"/><Relationship Id="rId29" Type="http://schemas.openxmlformats.org/officeDocument/2006/relationships/oleObject" Target="../embeddings/oleObject50.bin"/><Relationship Id="rId28" Type="http://schemas.openxmlformats.org/officeDocument/2006/relationships/image" Target="../media/image31.wmf"/><Relationship Id="rId27" Type="http://schemas.openxmlformats.org/officeDocument/2006/relationships/oleObject" Target="../embeddings/oleObject49.bin"/><Relationship Id="rId26" Type="http://schemas.openxmlformats.org/officeDocument/2006/relationships/image" Target="../media/image30.wmf"/><Relationship Id="rId25" Type="http://schemas.openxmlformats.org/officeDocument/2006/relationships/oleObject" Target="../embeddings/oleObject48.bin"/><Relationship Id="rId24" Type="http://schemas.openxmlformats.org/officeDocument/2006/relationships/image" Target="../media/image29.wmf"/><Relationship Id="rId23" Type="http://schemas.openxmlformats.org/officeDocument/2006/relationships/oleObject" Target="../embeddings/oleObject47.bin"/><Relationship Id="rId22" Type="http://schemas.openxmlformats.org/officeDocument/2006/relationships/image" Target="../media/image20.wmf"/><Relationship Id="rId21" Type="http://schemas.openxmlformats.org/officeDocument/2006/relationships/oleObject" Target="../embeddings/oleObject46.bin"/><Relationship Id="rId20" Type="http://schemas.openxmlformats.org/officeDocument/2006/relationships/image" Target="../media/image19.wmf"/><Relationship Id="rId2" Type="http://schemas.openxmlformats.org/officeDocument/2006/relationships/image" Target="../media/image13.wmf"/><Relationship Id="rId19" Type="http://schemas.openxmlformats.org/officeDocument/2006/relationships/oleObject" Target="../embeddings/oleObject45.bin"/><Relationship Id="rId18" Type="http://schemas.openxmlformats.org/officeDocument/2006/relationships/image" Target="../media/image18.wmf"/><Relationship Id="rId17" Type="http://schemas.openxmlformats.org/officeDocument/2006/relationships/oleObject" Target="../embeddings/oleObject44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43.bin"/><Relationship Id="rId14" Type="http://schemas.openxmlformats.org/officeDocument/2006/relationships/image" Target="../media/image16.wmf"/><Relationship Id="rId13" Type="http://schemas.openxmlformats.org/officeDocument/2006/relationships/oleObject" Target="../embeddings/oleObject42.bin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41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3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36.png"/><Relationship Id="rId5" Type="http://schemas.openxmlformats.org/officeDocument/2006/relationships/oleObject" Target="../embeddings/oleObject56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55.bin"/><Relationship Id="rId24" Type="http://schemas.openxmlformats.org/officeDocument/2006/relationships/notesSlide" Target="../notesSlides/notesSlide6.xml"/><Relationship Id="rId23" Type="http://schemas.openxmlformats.org/officeDocument/2006/relationships/vmlDrawing" Target="../drawings/vmlDrawing10.vml"/><Relationship Id="rId22" Type="http://schemas.openxmlformats.org/officeDocument/2006/relationships/slideLayout" Target="../slideLayouts/slideLayout34.xml"/><Relationship Id="rId21" Type="http://schemas.openxmlformats.org/officeDocument/2006/relationships/oleObject" Target="../embeddings/oleObject64.bin"/><Relationship Id="rId20" Type="http://schemas.openxmlformats.org/officeDocument/2006/relationships/image" Target="../media/image43.wmf"/><Relationship Id="rId2" Type="http://schemas.openxmlformats.org/officeDocument/2006/relationships/image" Target="../media/image4.wmf"/><Relationship Id="rId19" Type="http://schemas.openxmlformats.org/officeDocument/2006/relationships/oleObject" Target="../embeddings/oleObject63.bin"/><Relationship Id="rId18" Type="http://schemas.openxmlformats.org/officeDocument/2006/relationships/image" Target="../media/image42.wmf"/><Relationship Id="rId17" Type="http://schemas.openxmlformats.org/officeDocument/2006/relationships/oleObject" Target="../embeddings/oleObject62.bin"/><Relationship Id="rId16" Type="http://schemas.openxmlformats.org/officeDocument/2006/relationships/image" Target="../media/image41.wmf"/><Relationship Id="rId15" Type="http://schemas.openxmlformats.org/officeDocument/2006/relationships/oleObject" Target="../embeddings/oleObject61.bin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60.bin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59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5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oleObject" Target="../embeddings/oleObject68.bin"/><Relationship Id="rId7" Type="http://schemas.openxmlformats.org/officeDocument/2006/relationships/image" Target="../media/image39.wmf"/><Relationship Id="rId6" Type="http://schemas.openxmlformats.org/officeDocument/2006/relationships/oleObject" Target="../embeddings/oleObject67.bin"/><Relationship Id="rId5" Type="http://schemas.openxmlformats.org/officeDocument/2006/relationships/image" Target="../media/image38.wmf"/><Relationship Id="rId43" Type="http://schemas.openxmlformats.org/officeDocument/2006/relationships/vmlDrawing" Target="../drawings/vmlDrawing11.vml"/><Relationship Id="rId42" Type="http://schemas.openxmlformats.org/officeDocument/2006/relationships/slideLayout" Target="../slideLayouts/slideLayout25.xml"/><Relationship Id="rId41" Type="http://schemas.openxmlformats.org/officeDocument/2006/relationships/image" Target="../media/image52.wmf"/><Relationship Id="rId40" Type="http://schemas.openxmlformats.org/officeDocument/2006/relationships/oleObject" Target="../embeddings/oleObject88.bin"/><Relationship Id="rId4" Type="http://schemas.openxmlformats.org/officeDocument/2006/relationships/oleObject" Target="../embeddings/oleObject66.bin"/><Relationship Id="rId39" Type="http://schemas.openxmlformats.org/officeDocument/2006/relationships/image" Target="../media/image51.wmf"/><Relationship Id="rId38" Type="http://schemas.openxmlformats.org/officeDocument/2006/relationships/oleObject" Target="../embeddings/oleObject87.bin"/><Relationship Id="rId37" Type="http://schemas.openxmlformats.org/officeDocument/2006/relationships/image" Target="../media/image50.wmf"/><Relationship Id="rId36" Type="http://schemas.openxmlformats.org/officeDocument/2006/relationships/oleObject" Target="../embeddings/oleObject86.bin"/><Relationship Id="rId35" Type="http://schemas.openxmlformats.org/officeDocument/2006/relationships/image" Target="../media/image49.wmf"/><Relationship Id="rId34" Type="http://schemas.openxmlformats.org/officeDocument/2006/relationships/oleObject" Target="../embeddings/oleObject85.bin"/><Relationship Id="rId33" Type="http://schemas.openxmlformats.org/officeDocument/2006/relationships/image" Target="../media/image48.wmf"/><Relationship Id="rId32" Type="http://schemas.openxmlformats.org/officeDocument/2006/relationships/oleObject" Target="../embeddings/oleObject84.bin"/><Relationship Id="rId31" Type="http://schemas.openxmlformats.org/officeDocument/2006/relationships/image" Target="../media/image47.wmf"/><Relationship Id="rId30" Type="http://schemas.openxmlformats.org/officeDocument/2006/relationships/oleObject" Target="../embeddings/oleObject83.bin"/><Relationship Id="rId3" Type="http://schemas.openxmlformats.org/officeDocument/2006/relationships/image" Target="../media/image37.wmf"/><Relationship Id="rId29" Type="http://schemas.openxmlformats.org/officeDocument/2006/relationships/oleObject" Target="../embeddings/oleObject82.bin"/><Relationship Id="rId28" Type="http://schemas.openxmlformats.org/officeDocument/2006/relationships/oleObject" Target="../embeddings/oleObject81.bin"/><Relationship Id="rId27" Type="http://schemas.openxmlformats.org/officeDocument/2006/relationships/oleObject" Target="../embeddings/oleObject80.bin"/><Relationship Id="rId26" Type="http://schemas.openxmlformats.org/officeDocument/2006/relationships/oleObject" Target="../embeddings/oleObject79.bin"/><Relationship Id="rId25" Type="http://schemas.openxmlformats.org/officeDocument/2006/relationships/oleObject" Target="../embeddings/oleObject78.bin"/><Relationship Id="rId24" Type="http://schemas.openxmlformats.org/officeDocument/2006/relationships/oleObject" Target="../embeddings/oleObject77.bin"/><Relationship Id="rId23" Type="http://schemas.openxmlformats.org/officeDocument/2006/relationships/oleObject" Target="../embeddings/oleObject76.bin"/><Relationship Id="rId22" Type="http://schemas.openxmlformats.org/officeDocument/2006/relationships/image" Target="../media/image46.wmf"/><Relationship Id="rId21" Type="http://schemas.openxmlformats.org/officeDocument/2006/relationships/oleObject" Target="../embeddings/oleObject75.bin"/><Relationship Id="rId20" Type="http://schemas.openxmlformats.org/officeDocument/2006/relationships/image" Target="../media/image45.wmf"/><Relationship Id="rId2" Type="http://schemas.openxmlformats.org/officeDocument/2006/relationships/oleObject" Target="../embeddings/oleObject65.bin"/><Relationship Id="rId19" Type="http://schemas.openxmlformats.org/officeDocument/2006/relationships/oleObject" Target="../embeddings/oleObject74.bin"/><Relationship Id="rId18" Type="http://schemas.openxmlformats.org/officeDocument/2006/relationships/image" Target="../media/image44.wmf"/><Relationship Id="rId17" Type="http://schemas.openxmlformats.org/officeDocument/2006/relationships/oleObject" Target="../embeddings/oleObject73.bin"/><Relationship Id="rId16" Type="http://schemas.openxmlformats.org/officeDocument/2006/relationships/oleObject" Target="../embeddings/oleObject72.bin"/><Relationship Id="rId15" Type="http://schemas.openxmlformats.org/officeDocument/2006/relationships/image" Target="../media/image43.wmf"/><Relationship Id="rId14" Type="http://schemas.openxmlformats.org/officeDocument/2006/relationships/oleObject" Target="../embeddings/oleObject71.bin"/><Relationship Id="rId13" Type="http://schemas.openxmlformats.org/officeDocument/2006/relationships/image" Target="../media/image42.wmf"/><Relationship Id="rId12" Type="http://schemas.openxmlformats.org/officeDocument/2006/relationships/oleObject" Target="../embeddings/oleObject70.bin"/><Relationship Id="rId11" Type="http://schemas.openxmlformats.org/officeDocument/2006/relationships/image" Target="../media/image41.wmf"/><Relationship Id="rId10" Type="http://schemas.openxmlformats.org/officeDocument/2006/relationships/oleObject" Target="../embeddings/oleObject69.bin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oleObject" Target="../embeddings/oleObject92.bin"/><Relationship Id="rId7" Type="http://schemas.openxmlformats.org/officeDocument/2006/relationships/image" Target="../media/image39.wmf"/><Relationship Id="rId6" Type="http://schemas.openxmlformats.org/officeDocument/2006/relationships/oleObject" Target="../embeddings/oleObject91.bin"/><Relationship Id="rId5" Type="http://schemas.openxmlformats.org/officeDocument/2006/relationships/image" Target="../media/image38.wmf"/><Relationship Id="rId43" Type="http://schemas.openxmlformats.org/officeDocument/2006/relationships/vmlDrawing" Target="../drawings/vmlDrawing12.vml"/><Relationship Id="rId42" Type="http://schemas.openxmlformats.org/officeDocument/2006/relationships/slideLayout" Target="../slideLayouts/slideLayout25.xml"/><Relationship Id="rId41" Type="http://schemas.openxmlformats.org/officeDocument/2006/relationships/image" Target="../media/image57.wmf"/><Relationship Id="rId40" Type="http://schemas.openxmlformats.org/officeDocument/2006/relationships/oleObject" Target="../embeddings/oleObject109.bin"/><Relationship Id="rId4" Type="http://schemas.openxmlformats.org/officeDocument/2006/relationships/oleObject" Target="../embeddings/oleObject90.bin"/><Relationship Id="rId39" Type="http://schemas.openxmlformats.org/officeDocument/2006/relationships/image" Target="../media/image56.wmf"/><Relationship Id="rId38" Type="http://schemas.openxmlformats.org/officeDocument/2006/relationships/oleObject" Target="../embeddings/oleObject108.bin"/><Relationship Id="rId37" Type="http://schemas.openxmlformats.org/officeDocument/2006/relationships/image" Target="../media/image55.wmf"/><Relationship Id="rId36" Type="http://schemas.openxmlformats.org/officeDocument/2006/relationships/oleObject" Target="../embeddings/oleObject107.bin"/><Relationship Id="rId35" Type="http://schemas.openxmlformats.org/officeDocument/2006/relationships/image" Target="../media/image54.wmf"/><Relationship Id="rId34" Type="http://schemas.openxmlformats.org/officeDocument/2006/relationships/oleObject" Target="../embeddings/oleObject106.bin"/><Relationship Id="rId33" Type="http://schemas.openxmlformats.org/officeDocument/2006/relationships/image" Target="../media/image53.wmf"/><Relationship Id="rId32" Type="http://schemas.openxmlformats.org/officeDocument/2006/relationships/oleObject" Target="../embeddings/oleObject105.bin"/><Relationship Id="rId31" Type="http://schemas.openxmlformats.org/officeDocument/2006/relationships/image" Target="../media/image52.wmf"/><Relationship Id="rId30" Type="http://schemas.openxmlformats.org/officeDocument/2006/relationships/oleObject" Target="../embeddings/oleObject104.bin"/><Relationship Id="rId3" Type="http://schemas.openxmlformats.org/officeDocument/2006/relationships/image" Target="../media/image37.wmf"/><Relationship Id="rId29" Type="http://schemas.openxmlformats.org/officeDocument/2006/relationships/image" Target="../media/image51.wmf"/><Relationship Id="rId28" Type="http://schemas.openxmlformats.org/officeDocument/2006/relationships/oleObject" Target="../embeddings/oleObject103.bin"/><Relationship Id="rId27" Type="http://schemas.openxmlformats.org/officeDocument/2006/relationships/image" Target="../media/image50.wmf"/><Relationship Id="rId26" Type="http://schemas.openxmlformats.org/officeDocument/2006/relationships/oleObject" Target="../embeddings/oleObject102.bin"/><Relationship Id="rId25" Type="http://schemas.openxmlformats.org/officeDocument/2006/relationships/image" Target="../media/image49.wmf"/><Relationship Id="rId24" Type="http://schemas.openxmlformats.org/officeDocument/2006/relationships/oleObject" Target="../embeddings/oleObject101.bin"/><Relationship Id="rId23" Type="http://schemas.openxmlformats.org/officeDocument/2006/relationships/image" Target="../media/image48.wmf"/><Relationship Id="rId22" Type="http://schemas.openxmlformats.org/officeDocument/2006/relationships/oleObject" Target="../embeddings/oleObject100.bin"/><Relationship Id="rId21" Type="http://schemas.openxmlformats.org/officeDocument/2006/relationships/oleObject" Target="../embeddings/oleObject99.bin"/><Relationship Id="rId20" Type="http://schemas.openxmlformats.org/officeDocument/2006/relationships/oleObject" Target="../embeddings/oleObject98.bin"/><Relationship Id="rId2" Type="http://schemas.openxmlformats.org/officeDocument/2006/relationships/oleObject" Target="../embeddings/oleObject89.bin"/><Relationship Id="rId19" Type="http://schemas.openxmlformats.org/officeDocument/2006/relationships/image" Target="../media/image46.wmf"/><Relationship Id="rId18" Type="http://schemas.openxmlformats.org/officeDocument/2006/relationships/oleObject" Target="../embeddings/oleObject97.bin"/><Relationship Id="rId17" Type="http://schemas.openxmlformats.org/officeDocument/2006/relationships/image" Target="../media/image45.wmf"/><Relationship Id="rId16" Type="http://schemas.openxmlformats.org/officeDocument/2006/relationships/oleObject" Target="../embeddings/oleObject96.bin"/><Relationship Id="rId15" Type="http://schemas.openxmlformats.org/officeDocument/2006/relationships/image" Target="../media/image44.wmf"/><Relationship Id="rId14" Type="http://schemas.openxmlformats.org/officeDocument/2006/relationships/oleObject" Target="../embeddings/oleObject95.bin"/><Relationship Id="rId13" Type="http://schemas.openxmlformats.org/officeDocument/2006/relationships/image" Target="../media/image42.wmf"/><Relationship Id="rId12" Type="http://schemas.openxmlformats.org/officeDocument/2006/relationships/oleObject" Target="../embeddings/oleObject94.bin"/><Relationship Id="rId11" Type="http://schemas.openxmlformats.org/officeDocument/2006/relationships/image" Target="../media/image41.wmf"/><Relationship Id="rId10" Type="http://schemas.openxmlformats.org/officeDocument/2006/relationships/oleObject" Target="../embeddings/oleObject93.bin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58.emf"/><Relationship Id="rId6" Type="http://schemas.openxmlformats.org/officeDocument/2006/relationships/oleObject" Target="../embeddings/oleObject113.bin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11.bin"/><Relationship Id="rId2" Type="http://schemas.openxmlformats.org/officeDocument/2006/relationships/image" Target="../media/image4.wmf"/><Relationship Id="rId10" Type="http://schemas.openxmlformats.org/officeDocument/2006/relationships/notesSlide" Target="../notesSlides/notesSlide7.xml"/><Relationship Id="rId1" Type="http://schemas.openxmlformats.org/officeDocument/2006/relationships/oleObject" Target="../embeddings/oleObject11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8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58.emf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2.wmf"/><Relationship Id="rId1" Type="http://schemas.openxmlformats.org/officeDocument/2006/relationships/oleObject" Target="../embeddings/oleObject114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1.wmf"/><Relationship Id="rId7" Type="http://schemas.openxmlformats.org/officeDocument/2006/relationships/oleObject" Target="../embeddings/oleObject122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58.emf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119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24.bin"/><Relationship Id="rId20" Type="http://schemas.openxmlformats.org/officeDocument/2006/relationships/vmlDrawing" Target="../drawings/vmlDrawing16.vml"/><Relationship Id="rId2" Type="http://schemas.openxmlformats.org/officeDocument/2006/relationships/image" Target="../media/image63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8.wmf"/><Relationship Id="rId17" Type="http://schemas.openxmlformats.org/officeDocument/2006/relationships/oleObject" Target="../embeddings/oleObject131.bin"/><Relationship Id="rId16" Type="http://schemas.openxmlformats.org/officeDocument/2006/relationships/image" Target="../media/image67.wmf"/><Relationship Id="rId15" Type="http://schemas.openxmlformats.org/officeDocument/2006/relationships/oleObject" Target="../embeddings/oleObject130.bin"/><Relationship Id="rId14" Type="http://schemas.openxmlformats.org/officeDocument/2006/relationships/image" Target="../media/image60.wmf"/><Relationship Id="rId13" Type="http://schemas.openxmlformats.org/officeDocument/2006/relationships/oleObject" Target="../embeddings/oleObject129.bin"/><Relationship Id="rId12" Type="http://schemas.openxmlformats.org/officeDocument/2006/relationships/image" Target="../media/image59.wmf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58.emf"/><Relationship Id="rId1" Type="http://schemas.openxmlformats.org/officeDocument/2006/relationships/oleObject" Target="../embeddings/oleObject123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6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135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34.bin"/><Relationship Id="rId44" Type="http://schemas.openxmlformats.org/officeDocument/2006/relationships/vmlDrawing" Target="../drawings/vmlDrawing17.vml"/><Relationship Id="rId43" Type="http://schemas.openxmlformats.org/officeDocument/2006/relationships/slideLayout" Target="../slideLayouts/slideLayout7.xml"/><Relationship Id="rId42" Type="http://schemas.openxmlformats.org/officeDocument/2006/relationships/image" Target="../media/image87.wmf"/><Relationship Id="rId41" Type="http://schemas.openxmlformats.org/officeDocument/2006/relationships/oleObject" Target="../embeddings/oleObject152.bin"/><Relationship Id="rId40" Type="http://schemas.openxmlformats.org/officeDocument/2006/relationships/image" Target="../media/image86.wmf"/><Relationship Id="rId4" Type="http://schemas.openxmlformats.org/officeDocument/2006/relationships/image" Target="../media/image69.wmf"/><Relationship Id="rId39" Type="http://schemas.openxmlformats.org/officeDocument/2006/relationships/oleObject" Target="../embeddings/oleObject151.bin"/><Relationship Id="rId38" Type="http://schemas.openxmlformats.org/officeDocument/2006/relationships/image" Target="../media/image85.wmf"/><Relationship Id="rId37" Type="http://schemas.openxmlformats.org/officeDocument/2006/relationships/oleObject" Target="../embeddings/oleObject150.bin"/><Relationship Id="rId36" Type="http://schemas.openxmlformats.org/officeDocument/2006/relationships/image" Target="../media/image84.wmf"/><Relationship Id="rId35" Type="http://schemas.openxmlformats.org/officeDocument/2006/relationships/oleObject" Target="../embeddings/oleObject149.bin"/><Relationship Id="rId34" Type="http://schemas.openxmlformats.org/officeDocument/2006/relationships/image" Target="../media/image83.wmf"/><Relationship Id="rId33" Type="http://schemas.openxmlformats.org/officeDocument/2006/relationships/oleObject" Target="../embeddings/oleObject148.bin"/><Relationship Id="rId32" Type="http://schemas.openxmlformats.org/officeDocument/2006/relationships/image" Target="../media/image82.wmf"/><Relationship Id="rId31" Type="http://schemas.openxmlformats.org/officeDocument/2006/relationships/oleObject" Target="../embeddings/oleObject147.bin"/><Relationship Id="rId30" Type="http://schemas.openxmlformats.org/officeDocument/2006/relationships/image" Target="../media/image81.wmf"/><Relationship Id="rId3" Type="http://schemas.openxmlformats.org/officeDocument/2006/relationships/oleObject" Target="../embeddings/oleObject133.bin"/><Relationship Id="rId29" Type="http://schemas.openxmlformats.org/officeDocument/2006/relationships/oleObject" Target="../embeddings/oleObject146.bin"/><Relationship Id="rId28" Type="http://schemas.openxmlformats.org/officeDocument/2006/relationships/image" Target="../media/image80.wmf"/><Relationship Id="rId27" Type="http://schemas.openxmlformats.org/officeDocument/2006/relationships/oleObject" Target="../embeddings/oleObject145.bin"/><Relationship Id="rId26" Type="http://schemas.openxmlformats.org/officeDocument/2006/relationships/image" Target="../media/image79.wmf"/><Relationship Id="rId25" Type="http://schemas.openxmlformats.org/officeDocument/2006/relationships/oleObject" Target="../embeddings/oleObject144.bin"/><Relationship Id="rId24" Type="http://schemas.openxmlformats.org/officeDocument/2006/relationships/image" Target="../media/image78.wmf"/><Relationship Id="rId23" Type="http://schemas.openxmlformats.org/officeDocument/2006/relationships/oleObject" Target="../embeddings/oleObject143.bin"/><Relationship Id="rId22" Type="http://schemas.openxmlformats.org/officeDocument/2006/relationships/image" Target="../media/image77.wmf"/><Relationship Id="rId21" Type="http://schemas.openxmlformats.org/officeDocument/2006/relationships/oleObject" Target="../embeddings/oleObject142.bin"/><Relationship Id="rId20" Type="http://schemas.openxmlformats.org/officeDocument/2006/relationships/image" Target="../media/image76.wmf"/><Relationship Id="rId2" Type="http://schemas.openxmlformats.org/officeDocument/2006/relationships/image" Target="../media/image58.emf"/><Relationship Id="rId19" Type="http://schemas.openxmlformats.org/officeDocument/2006/relationships/oleObject" Target="../embeddings/oleObject141.bin"/><Relationship Id="rId18" Type="http://schemas.openxmlformats.org/officeDocument/2006/relationships/image" Target="../media/image75.wmf"/><Relationship Id="rId17" Type="http://schemas.openxmlformats.org/officeDocument/2006/relationships/oleObject" Target="../embeddings/oleObject140.bin"/><Relationship Id="rId16" Type="http://schemas.openxmlformats.org/officeDocument/2006/relationships/image" Target="../media/image74.wmf"/><Relationship Id="rId15" Type="http://schemas.openxmlformats.org/officeDocument/2006/relationships/oleObject" Target="../embeddings/oleObject139.bin"/><Relationship Id="rId14" Type="http://schemas.openxmlformats.org/officeDocument/2006/relationships/image" Target="../media/image73.wmf"/><Relationship Id="rId13" Type="http://schemas.openxmlformats.org/officeDocument/2006/relationships/oleObject" Target="../embeddings/oleObject138.bin"/><Relationship Id="rId12" Type="http://schemas.openxmlformats.org/officeDocument/2006/relationships/image" Target="../media/image72.wmf"/><Relationship Id="rId11" Type="http://schemas.openxmlformats.org/officeDocument/2006/relationships/oleObject" Target="../embeddings/oleObject137.bin"/><Relationship Id="rId10" Type="http://schemas.openxmlformats.org/officeDocument/2006/relationships/image" Target="../media/image71.wmf"/><Relationship Id="rId1" Type="http://schemas.openxmlformats.org/officeDocument/2006/relationships/oleObject" Target="../embeddings/oleObject13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154.bin"/><Relationship Id="rId22" Type="http://schemas.openxmlformats.org/officeDocument/2006/relationships/vmlDrawing" Target="../drawings/vmlDrawing18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60.wmf"/><Relationship Id="rId2" Type="http://schemas.openxmlformats.org/officeDocument/2006/relationships/image" Target="../media/image58.emf"/><Relationship Id="rId19" Type="http://schemas.openxmlformats.org/officeDocument/2006/relationships/oleObject" Target="../embeddings/oleObject162.bin"/><Relationship Id="rId18" Type="http://schemas.openxmlformats.org/officeDocument/2006/relationships/image" Target="../media/image92.wmf"/><Relationship Id="rId17" Type="http://schemas.openxmlformats.org/officeDocument/2006/relationships/oleObject" Target="../embeddings/oleObject161.bin"/><Relationship Id="rId16" Type="http://schemas.openxmlformats.org/officeDocument/2006/relationships/image" Target="../media/image91.wmf"/><Relationship Id="rId15" Type="http://schemas.openxmlformats.org/officeDocument/2006/relationships/oleObject" Target="../embeddings/oleObject160.bin"/><Relationship Id="rId14" Type="http://schemas.openxmlformats.org/officeDocument/2006/relationships/image" Target="../media/image90.wmf"/><Relationship Id="rId13" Type="http://schemas.openxmlformats.org/officeDocument/2006/relationships/oleObject" Target="../embeddings/oleObject159.bin"/><Relationship Id="rId12" Type="http://schemas.openxmlformats.org/officeDocument/2006/relationships/image" Target="../media/image89.wmf"/><Relationship Id="rId11" Type="http://schemas.openxmlformats.org/officeDocument/2006/relationships/oleObject" Target="../embeddings/oleObject158.bin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153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7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166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63.wmf"/><Relationship Id="rId30" Type="http://schemas.openxmlformats.org/officeDocument/2006/relationships/vmlDrawing" Target="../drawings/vmlDrawing19.vml"/><Relationship Id="rId3" Type="http://schemas.openxmlformats.org/officeDocument/2006/relationships/oleObject" Target="../embeddings/oleObject164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100.wmf"/><Relationship Id="rId27" Type="http://schemas.openxmlformats.org/officeDocument/2006/relationships/oleObject" Target="../embeddings/oleObject176.bin"/><Relationship Id="rId26" Type="http://schemas.openxmlformats.org/officeDocument/2006/relationships/image" Target="../media/image99.wmf"/><Relationship Id="rId25" Type="http://schemas.openxmlformats.org/officeDocument/2006/relationships/oleObject" Target="../embeddings/oleObject175.bin"/><Relationship Id="rId24" Type="http://schemas.openxmlformats.org/officeDocument/2006/relationships/image" Target="../media/image98.wmf"/><Relationship Id="rId23" Type="http://schemas.openxmlformats.org/officeDocument/2006/relationships/oleObject" Target="../embeddings/oleObject174.bin"/><Relationship Id="rId22" Type="http://schemas.openxmlformats.org/officeDocument/2006/relationships/image" Target="../media/image97.wmf"/><Relationship Id="rId21" Type="http://schemas.openxmlformats.org/officeDocument/2006/relationships/oleObject" Target="../embeddings/oleObject173.bin"/><Relationship Id="rId20" Type="http://schemas.openxmlformats.org/officeDocument/2006/relationships/image" Target="../media/image96.wmf"/><Relationship Id="rId2" Type="http://schemas.openxmlformats.org/officeDocument/2006/relationships/image" Target="../media/image58.emf"/><Relationship Id="rId19" Type="http://schemas.openxmlformats.org/officeDocument/2006/relationships/oleObject" Target="../embeddings/oleObject172.bin"/><Relationship Id="rId18" Type="http://schemas.openxmlformats.org/officeDocument/2006/relationships/image" Target="../media/image95.wmf"/><Relationship Id="rId17" Type="http://schemas.openxmlformats.org/officeDocument/2006/relationships/oleObject" Target="../embeddings/oleObject171.bin"/><Relationship Id="rId16" Type="http://schemas.openxmlformats.org/officeDocument/2006/relationships/image" Target="../media/image89.wmf"/><Relationship Id="rId15" Type="http://schemas.openxmlformats.org/officeDocument/2006/relationships/oleObject" Target="../embeddings/oleObject170.bin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169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168.bin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163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7.wmf"/><Relationship Id="rId7" Type="http://schemas.openxmlformats.org/officeDocument/2006/relationships/oleObject" Target="../embeddings/oleObject177.bin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0" Type="http://schemas.openxmlformats.org/officeDocument/2006/relationships/vmlDrawing" Target="../drawings/vmlDrawing20.vml"/><Relationship Id="rId1" Type="http://schemas.openxmlformats.org/officeDocument/2006/relationships/image" Target="../media/image101.wmf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9.bin"/><Relationship Id="rId8" Type="http://schemas.openxmlformats.org/officeDocument/2006/relationships/image" Target="../media/image106.wmf"/><Relationship Id="rId7" Type="http://schemas.openxmlformats.org/officeDocument/2006/relationships/image" Target="../media/image105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2" Type="http://schemas.openxmlformats.org/officeDocument/2006/relationships/vmlDrawing" Target="../drawings/vmlDrawing21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118.wmf"/><Relationship Id="rId3" Type="http://schemas.openxmlformats.org/officeDocument/2006/relationships/image" Target="../media/image101.wmf"/><Relationship Id="rId29" Type="http://schemas.openxmlformats.org/officeDocument/2006/relationships/oleObject" Target="../embeddings/oleObject189.bin"/><Relationship Id="rId28" Type="http://schemas.openxmlformats.org/officeDocument/2006/relationships/image" Target="../media/image117.wmf"/><Relationship Id="rId27" Type="http://schemas.openxmlformats.org/officeDocument/2006/relationships/oleObject" Target="../embeddings/oleObject188.bin"/><Relationship Id="rId26" Type="http://schemas.openxmlformats.org/officeDocument/2006/relationships/image" Target="../media/image116.wmf"/><Relationship Id="rId25" Type="http://schemas.openxmlformats.org/officeDocument/2006/relationships/oleObject" Target="../embeddings/oleObject187.bin"/><Relationship Id="rId24" Type="http://schemas.openxmlformats.org/officeDocument/2006/relationships/image" Target="../media/image115.wmf"/><Relationship Id="rId23" Type="http://schemas.openxmlformats.org/officeDocument/2006/relationships/oleObject" Target="../embeddings/oleObject186.bin"/><Relationship Id="rId22" Type="http://schemas.openxmlformats.org/officeDocument/2006/relationships/image" Target="../media/image114.wmf"/><Relationship Id="rId21" Type="http://schemas.openxmlformats.org/officeDocument/2006/relationships/oleObject" Target="../embeddings/oleObject185.bin"/><Relationship Id="rId20" Type="http://schemas.openxmlformats.org/officeDocument/2006/relationships/image" Target="../media/image113.wmf"/><Relationship Id="rId2" Type="http://schemas.openxmlformats.org/officeDocument/2006/relationships/image" Target="../media/image63.wmf"/><Relationship Id="rId19" Type="http://schemas.openxmlformats.org/officeDocument/2006/relationships/oleObject" Target="../embeddings/oleObject184.bin"/><Relationship Id="rId18" Type="http://schemas.openxmlformats.org/officeDocument/2006/relationships/image" Target="../media/image112.wmf"/><Relationship Id="rId17" Type="http://schemas.openxmlformats.org/officeDocument/2006/relationships/oleObject" Target="../embeddings/oleObject183.bin"/><Relationship Id="rId16" Type="http://schemas.openxmlformats.org/officeDocument/2006/relationships/image" Target="../media/image111.wmf"/><Relationship Id="rId15" Type="http://schemas.openxmlformats.org/officeDocument/2006/relationships/oleObject" Target="../embeddings/oleObject182.bin"/><Relationship Id="rId14" Type="http://schemas.openxmlformats.org/officeDocument/2006/relationships/image" Target="../media/image110.wmf"/><Relationship Id="rId13" Type="http://schemas.openxmlformats.org/officeDocument/2006/relationships/oleObject" Target="../embeddings/oleObject181.bin"/><Relationship Id="rId12" Type="http://schemas.openxmlformats.org/officeDocument/2006/relationships/image" Target="../media/image109.wmf"/><Relationship Id="rId11" Type="http://schemas.openxmlformats.org/officeDocument/2006/relationships/oleObject" Target="../embeddings/oleObject180.bin"/><Relationship Id="rId10" Type="http://schemas.openxmlformats.org/officeDocument/2006/relationships/image" Target="../media/image108.wmf"/><Relationship Id="rId1" Type="http://schemas.openxmlformats.org/officeDocument/2006/relationships/oleObject" Target="../embeddings/oleObject178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2.v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19.wmf"/><Relationship Id="rId6" Type="http://schemas.openxmlformats.org/officeDocument/2006/relationships/oleObject" Target="../embeddings/oleObject193.bin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91.bin"/><Relationship Id="rId2" Type="http://schemas.openxmlformats.org/officeDocument/2006/relationships/image" Target="../media/image4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190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95.bin"/><Relationship Id="rId2" Type="http://schemas.openxmlformats.org/officeDocument/2006/relationships/image" Target="../media/image120.wmf"/><Relationship Id="rId1" Type="http://schemas.openxmlformats.org/officeDocument/2006/relationships/oleObject" Target="../embeddings/oleObject194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0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199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197.bin"/><Relationship Id="rId2" Type="http://schemas.openxmlformats.org/officeDocument/2006/relationships/image" Target="../media/image122.wmf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5.wmf"/><Relationship Id="rId1" Type="http://schemas.openxmlformats.org/officeDocument/2006/relationships/oleObject" Target="../embeddings/oleObject196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4.wmf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204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202.bin"/><Relationship Id="rId2" Type="http://schemas.openxmlformats.org/officeDocument/2006/relationships/image" Target="../media/image122.wmf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201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9.bin"/><Relationship Id="rId8" Type="http://schemas.openxmlformats.org/officeDocument/2006/relationships/image" Target="../media/image126.wmf"/><Relationship Id="rId7" Type="http://schemas.openxmlformats.org/officeDocument/2006/relationships/oleObject" Target="../embeddings/oleObject208.bin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207.bin"/><Relationship Id="rId42" Type="http://schemas.openxmlformats.org/officeDocument/2006/relationships/vmlDrawing" Target="../drawings/vmlDrawing26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142.wmf"/><Relationship Id="rId4" Type="http://schemas.openxmlformats.org/officeDocument/2006/relationships/image" Target="../media/image123.wmf"/><Relationship Id="rId39" Type="http://schemas.openxmlformats.org/officeDocument/2006/relationships/oleObject" Target="../embeddings/oleObject224.bin"/><Relationship Id="rId38" Type="http://schemas.openxmlformats.org/officeDocument/2006/relationships/image" Target="../media/image141.wmf"/><Relationship Id="rId37" Type="http://schemas.openxmlformats.org/officeDocument/2006/relationships/oleObject" Target="../embeddings/oleObject223.bin"/><Relationship Id="rId36" Type="http://schemas.openxmlformats.org/officeDocument/2006/relationships/image" Target="../media/image140.wmf"/><Relationship Id="rId35" Type="http://schemas.openxmlformats.org/officeDocument/2006/relationships/oleObject" Target="../embeddings/oleObject222.bin"/><Relationship Id="rId34" Type="http://schemas.openxmlformats.org/officeDocument/2006/relationships/image" Target="../media/image139.wmf"/><Relationship Id="rId33" Type="http://schemas.openxmlformats.org/officeDocument/2006/relationships/oleObject" Target="../embeddings/oleObject221.bin"/><Relationship Id="rId32" Type="http://schemas.openxmlformats.org/officeDocument/2006/relationships/image" Target="../media/image138.wmf"/><Relationship Id="rId31" Type="http://schemas.openxmlformats.org/officeDocument/2006/relationships/oleObject" Target="../embeddings/oleObject220.bin"/><Relationship Id="rId30" Type="http://schemas.openxmlformats.org/officeDocument/2006/relationships/image" Target="../media/image137.wmf"/><Relationship Id="rId3" Type="http://schemas.openxmlformats.org/officeDocument/2006/relationships/oleObject" Target="../embeddings/oleObject206.bin"/><Relationship Id="rId29" Type="http://schemas.openxmlformats.org/officeDocument/2006/relationships/oleObject" Target="../embeddings/oleObject219.bin"/><Relationship Id="rId28" Type="http://schemas.openxmlformats.org/officeDocument/2006/relationships/image" Target="../media/image136.wmf"/><Relationship Id="rId27" Type="http://schemas.openxmlformats.org/officeDocument/2006/relationships/oleObject" Target="../embeddings/oleObject218.bin"/><Relationship Id="rId26" Type="http://schemas.openxmlformats.org/officeDocument/2006/relationships/image" Target="../media/image135.wmf"/><Relationship Id="rId25" Type="http://schemas.openxmlformats.org/officeDocument/2006/relationships/oleObject" Target="../embeddings/oleObject217.bin"/><Relationship Id="rId24" Type="http://schemas.openxmlformats.org/officeDocument/2006/relationships/image" Target="../media/image134.wmf"/><Relationship Id="rId23" Type="http://schemas.openxmlformats.org/officeDocument/2006/relationships/oleObject" Target="../embeddings/oleObject216.bin"/><Relationship Id="rId22" Type="http://schemas.openxmlformats.org/officeDocument/2006/relationships/image" Target="../media/image133.wmf"/><Relationship Id="rId21" Type="http://schemas.openxmlformats.org/officeDocument/2006/relationships/oleObject" Target="../embeddings/oleObject215.bin"/><Relationship Id="rId20" Type="http://schemas.openxmlformats.org/officeDocument/2006/relationships/image" Target="../media/image132.wmf"/><Relationship Id="rId2" Type="http://schemas.openxmlformats.org/officeDocument/2006/relationships/image" Target="../media/image119.wmf"/><Relationship Id="rId19" Type="http://schemas.openxmlformats.org/officeDocument/2006/relationships/oleObject" Target="../embeddings/oleObject214.bin"/><Relationship Id="rId18" Type="http://schemas.openxmlformats.org/officeDocument/2006/relationships/image" Target="../media/image131.wmf"/><Relationship Id="rId17" Type="http://schemas.openxmlformats.org/officeDocument/2006/relationships/oleObject" Target="../embeddings/oleObject213.bin"/><Relationship Id="rId16" Type="http://schemas.openxmlformats.org/officeDocument/2006/relationships/image" Target="../media/image130.wmf"/><Relationship Id="rId15" Type="http://schemas.openxmlformats.org/officeDocument/2006/relationships/oleObject" Target="../embeddings/oleObject212.bin"/><Relationship Id="rId14" Type="http://schemas.openxmlformats.org/officeDocument/2006/relationships/image" Target="../media/image129.wmf"/><Relationship Id="rId13" Type="http://schemas.openxmlformats.org/officeDocument/2006/relationships/oleObject" Target="../embeddings/oleObject211.bin"/><Relationship Id="rId12" Type="http://schemas.openxmlformats.org/officeDocument/2006/relationships/image" Target="../media/image128.wmf"/><Relationship Id="rId11" Type="http://schemas.openxmlformats.org/officeDocument/2006/relationships/oleObject" Target="../embeddings/oleObject210.bin"/><Relationship Id="rId10" Type="http://schemas.openxmlformats.org/officeDocument/2006/relationships/image" Target="../media/image127.wmf"/><Relationship Id="rId1" Type="http://schemas.openxmlformats.org/officeDocument/2006/relationships/oleObject" Target="../embeddings/oleObject205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8" Type="http://schemas.openxmlformats.org/officeDocument/2006/relationships/image" Target="../media/image135.wmf"/><Relationship Id="rId7" Type="http://schemas.openxmlformats.org/officeDocument/2006/relationships/oleObject" Target="../embeddings/oleObject228.bin"/><Relationship Id="rId6" Type="http://schemas.openxmlformats.org/officeDocument/2006/relationships/image" Target="../media/image134.wmf"/><Relationship Id="rId58" Type="http://schemas.openxmlformats.org/officeDocument/2006/relationships/vmlDrawing" Target="../drawings/vmlDrawing27.vml"/><Relationship Id="rId57" Type="http://schemas.openxmlformats.org/officeDocument/2006/relationships/slideLayout" Target="../slideLayouts/slideLayout7.xml"/><Relationship Id="rId56" Type="http://schemas.openxmlformats.org/officeDocument/2006/relationships/image" Target="../media/image154.wmf"/><Relationship Id="rId55" Type="http://schemas.openxmlformats.org/officeDocument/2006/relationships/oleObject" Target="../embeddings/oleObject254.bin"/><Relationship Id="rId54" Type="http://schemas.openxmlformats.org/officeDocument/2006/relationships/image" Target="../media/image153.wmf"/><Relationship Id="rId53" Type="http://schemas.openxmlformats.org/officeDocument/2006/relationships/oleObject" Target="../embeddings/oleObject253.bin"/><Relationship Id="rId52" Type="http://schemas.openxmlformats.org/officeDocument/2006/relationships/image" Target="../media/image152.wmf"/><Relationship Id="rId51" Type="http://schemas.openxmlformats.org/officeDocument/2006/relationships/oleObject" Target="../embeddings/oleObject252.bin"/><Relationship Id="rId50" Type="http://schemas.openxmlformats.org/officeDocument/2006/relationships/image" Target="../media/image151.wmf"/><Relationship Id="rId5" Type="http://schemas.openxmlformats.org/officeDocument/2006/relationships/oleObject" Target="../embeddings/oleObject227.bin"/><Relationship Id="rId49" Type="http://schemas.openxmlformats.org/officeDocument/2006/relationships/oleObject" Target="../embeddings/oleObject251.bin"/><Relationship Id="rId48" Type="http://schemas.openxmlformats.org/officeDocument/2006/relationships/image" Target="../media/image150.wmf"/><Relationship Id="rId47" Type="http://schemas.openxmlformats.org/officeDocument/2006/relationships/oleObject" Target="../embeddings/oleObject250.bin"/><Relationship Id="rId46" Type="http://schemas.openxmlformats.org/officeDocument/2006/relationships/image" Target="../media/image149.wmf"/><Relationship Id="rId45" Type="http://schemas.openxmlformats.org/officeDocument/2006/relationships/oleObject" Target="../embeddings/oleObject249.bin"/><Relationship Id="rId44" Type="http://schemas.openxmlformats.org/officeDocument/2006/relationships/image" Target="../media/image148.wmf"/><Relationship Id="rId43" Type="http://schemas.openxmlformats.org/officeDocument/2006/relationships/oleObject" Target="../embeddings/oleObject248.bin"/><Relationship Id="rId42" Type="http://schemas.openxmlformats.org/officeDocument/2006/relationships/image" Target="../media/image147.wmf"/><Relationship Id="rId41" Type="http://schemas.openxmlformats.org/officeDocument/2006/relationships/oleObject" Target="../embeddings/oleObject247.bin"/><Relationship Id="rId40" Type="http://schemas.openxmlformats.org/officeDocument/2006/relationships/image" Target="../media/image146.wmf"/><Relationship Id="rId4" Type="http://schemas.openxmlformats.org/officeDocument/2006/relationships/image" Target="../media/image133.wmf"/><Relationship Id="rId39" Type="http://schemas.openxmlformats.org/officeDocument/2006/relationships/oleObject" Target="../embeddings/oleObject246.bin"/><Relationship Id="rId38" Type="http://schemas.openxmlformats.org/officeDocument/2006/relationships/image" Target="../media/image145.wmf"/><Relationship Id="rId37" Type="http://schemas.openxmlformats.org/officeDocument/2006/relationships/oleObject" Target="../embeddings/oleObject245.bin"/><Relationship Id="rId36" Type="http://schemas.openxmlformats.org/officeDocument/2006/relationships/image" Target="../media/image144.wmf"/><Relationship Id="rId35" Type="http://schemas.openxmlformats.org/officeDocument/2006/relationships/oleObject" Target="../embeddings/oleObject244.bin"/><Relationship Id="rId34" Type="http://schemas.openxmlformats.org/officeDocument/2006/relationships/oleObject" Target="../embeddings/oleObject243.bin"/><Relationship Id="rId33" Type="http://schemas.openxmlformats.org/officeDocument/2006/relationships/image" Target="../media/image143.wmf"/><Relationship Id="rId32" Type="http://schemas.openxmlformats.org/officeDocument/2006/relationships/oleObject" Target="../embeddings/oleObject242.bin"/><Relationship Id="rId31" Type="http://schemas.openxmlformats.org/officeDocument/2006/relationships/oleObject" Target="../embeddings/oleObject241.bin"/><Relationship Id="rId30" Type="http://schemas.openxmlformats.org/officeDocument/2006/relationships/oleObject" Target="../embeddings/oleObject240.bin"/><Relationship Id="rId3" Type="http://schemas.openxmlformats.org/officeDocument/2006/relationships/oleObject" Target="../embeddings/oleObject226.bin"/><Relationship Id="rId29" Type="http://schemas.openxmlformats.org/officeDocument/2006/relationships/oleObject" Target="../embeddings/oleObject239.bin"/><Relationship Id="rId28" Type="http://schemas.openxmlformats.org/officeDocument/2006/relationships/image" Target="../media/image131.wmf"/><Relationship Id="rId27" Type="http://schemas.openxmlformats.org/officeDocument/2006/relationships/oleObject" Target="../embeddings/oleObject238.bin"/><Relationship Id="rId26" Type="http://schemas.openxmlformats.org/officeDocument/2006/relationships/image" Target="../media/image130.wmf"/><Relationship Id="rId25" Type="http://schemas.openxmlformats.org/officeDocument/2006/relationships/oleObject" Target="../embeddings/oleObject237.bin"/><Relationship Id="rId24" Type="http://schemas.openxmlformats.org/officeDocument/2006/relationships/image" Target="../media/image129.wmf"/><Relationship Id="rId23" Type="http://schemas.openxmlformats.org/officeDocument/2006/relationships/oleObject" Target="../embeddings/oleObject236.bin"/><Relationship Id="rId22" Type="http://schemas.openxmlformats.org/officeDocument/2006/relationships/image" Target="../media/image142.wmf"/><Relationship Id="rId21" Type="http://schemas.openxmlformats.org/officeDocument/2006/relationships/oleObject" Target="../embeddings/oleObject235.bin"/><Relationship Id="rId20" Type="http://schemas.openxmlformats.org/officeDocument/2006/relationships/image" Target="../media/image141.wmf"/><Relationship Id="rId2" Type="http://schemas.openxmlformats.org/officeDocument/2006/relationships/image" Target="../media/image132.wmf"/><Relationship Id="rId19" Type="http://schemas.openxmlformats.org/officeDocument/2006/relationships/oleObject" Target="../embeddings/oleObject234.bin"/><Relationship Id="rId18" Type="http://schemas.openxmlformats.org/officeDocument/2006/relationships/image" Target="../media/image140.wmf"/><Relationship Id="rId17" Type="http://schemas.openxmlformats.org/officeDocument/2006/relationships/oleObject" Target="../embeddings/oleObject233.bin"/><Relationship Id="rId16" Type="http://schemas.openxmlformats.org/officeDocument/2006/relationships/image" Target="../media/image139.wmf"/><Relationship Id="rId15" Type="http://schemas.openxmlformats.org/officeDocument/2006/relationships/oleObject" Target="../embeddings/oleObject232.bin"/><Relationship Id="rId14" Type="http://schemas.openxmlformats.org/officeDocument/2006/relationships/image" Target="../media/image138.wmf"/><Relationship Id="rId13" Type="http://schemas.openxmlformats.org/officeDocument/2006/relationships/oleObject" Target="../embeddings/oleObject231.bin"/><Relationship Id="rId12" Type="http://schemas.openxmlformats.org/officeDocument/2006/relationships/image" Target="../media/image137.wmf"/><Relationship Id="rId11" Type="http://schemas.openxmlformats.org/officeDocument/2006/relationships/oleObject" Target="../embeddings/oleObject230.bin"/><Relationship Id="rId10" Type="http://schemas.openxmlformats.org/officeDocument/2006/relationships/image" Target="../media/image136.wmf"/><Relationship Id="rId1" Type="http://schemas.openxmlformats.org/officeDocument/2006/relationships/oleObject" Target="../embeddings/oleObject225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9.bin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258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57.bin"/><Relationship Id="rId48" Type="http://schemas.openxmlformats.org/officeDocument/2006/relationships/vmlDrawing" Target="../drawings/vmlDrawing28.vml"/><Relationship Id="rId47" Type="http://schemas.openxmlformats.org/officeDocument/2006/relationships/slideLayout" Target="../slideLayouts/slideLayout7.xml"/><Relationship Id="rId46" Type="http://schemas.openxmlformats.org/officeDocument/2006/relationships/image" Target="../media/image167.wmf"/><Relationship Id="rId45" Type="http://schemas.openxmlformats.org/officeDocument/2006/relationships/oleObject" Target="../embeddings/oleObject277.bin"/><Relationship Id="rId44" Type="http://schemas.openxmlformats.org/officeDocument/2006/relationships/image" Target="../media/image166.wmf"/><Relationship Id="rId43" Type="http://schemas.openxmlformats.org/officeDocument/2006/relationships/oleObject" Target="../embeddings/oleObject276.bin"/><Relationship Id="rId42" Type="http://schemas.openxmlformats.org/officeDocument/2006/relationships/image" Target="../media/image165.wmf"/><Relationship Id="rId41" Type="http://schemas.openxmlformats.org/officeDocument/2006/relationships/oleObject" Target="../embeddings/oleObject275.bin"/><Relationship Id="rId40" Type="http://schemas.openxmlformats.org/officeDocument/2006/relationships/image" Target="../media/image164.wmf"/><Relationship Id="rId4" Type="http://schemas.openxmlformats.org/officeDocument/2006/relationships/image" Target="../media/image133.wmf"/><Relationship Id="rId39" Type="http://schemas.openxmlformats.org/officeDocument/2006/relationships/oleObject" Target="../embeddings/oleObject274.bin"/><Relationship Id="rId38" Type="http://schemas.openxmlformats.org/officeDocument/2006/relationships/image" Target="../media/image163.wmf"/><Relationship Id="rId37" Type="http://schemas.openxmlformats.org/officeDocument/2006/relationships/oleObject" Target="../embeddings/oleObject273.bin"/><Relationship Id="rId36" Type="http://schemas.openxmlformats.org/officeDocument/2006/relationships/image" Target="../media/image162.wmf"/><Relationship Id="rId35" Type="http://schemas.openxmlformats.org/officeDocument/2006/relationships/oleObject" Target="../embeddings/oleObject272.bin"/><Relationship Id="rId34" Type="http://schemas.openxmlformats.org/officeDocument/2006/relationships/image" Target="../media/image161.wmf"/><Relationship Id="rId33" Type="http://schemas.openxmlformats.org/officeDocument/2006/relationships/oleObject" Target="../embeddings/oleObject271.bin"/><Relationship Id="rId32" Type="http://schemas.openxmlformats.org/officeDocument/2006/relationships/image" Target="../media/image160.wmf"/><Relationship Id="rId31" Type="http://schemas.openxmlformats.org/officeDocument/2006/relationships/oleObject" Target="../embeddings/oleObject270.bin"/><Relationship Id="rId30" Type="http://schemas.openxmlformats.org/officeDocument/2006/relationships/image" Target="../media/image159.wmf"/><Relationship Id="rId3" Type="http://schemas.openxmlformats.org/officeDocument/2006/relationships/oleObject" Target="../embeddings/oleObject256.bin"/><Relationship Id="rId29" Type="http://schemas.openxmlformats.org/officeDocument/2006/relationships/oleObject" Target="../embeddings/oleObject269.bin"/><Relationship Id="rId28" Type="http://schemas.openxmlformats.org/officeDocument/2006/relationships/image" Target="../media/image158.wmf"/><Relationship Id="rId27" Type="http://schemas.openxmlformats.org/officeDocument/2006/relationships/oleObject" Target="../embeddings/oleObject268.bin"/><Relationship Id="rId26" Type="http://schemas.openxmlformats.org/officeDocument/2006/relationships/image" Target="../media/image157.wmf"/><Relationship Id="rId25" Type="http://schemas.openxmlformats.org/officeDocument/2006/relationships/oleObject" Target="../embeddings/oleObject267.bin"/><Relationship Id="rId24" Type="http://schemas.openxmlformats.org/officeDocument/2006/relationships/image" Target="../media/image156.wmf"/><Relationship Id="rId23" Type="http://schemas.openxmlformats.org/officeDocument/2006/relationships/oleObject" Target="../embeddings/oleObject266.bin"/><Relationship Id="rId22" Type="http://schemas.openxmlformats.org/officeDocument/2006/relationships/image" Target="../media/image155.wmf"/><Relationship Id="rId21" Type="http://schemas.openxmlformats.org/officeDocument/2006/relationships/oleObject" Target="../embeddings/oleObject265.bin"/><Relationship Id="rId20" Type="http://schemas.openxmlformats.org/officeDocument/2006/relationships/image" Target="../media/image154.wmf"/><Relationship Id="rId2" Type="http://schemas.openxmlformats.org/officeDocument/2006/relationships/image" Target="../media/image132.wmf"/><Relationship Id="rId19" Type="http://schemas.openxmlformats.org/officeDocument/2006/relationships/oleObject" Target="../embeddings/oleObject264.bin"/><Relationship Id="rId18" Type="http://schemas.openxmlformats.org/officeDocument/2006/relationships/image" Target="../media/image147.wmf"/><Relationship Id="rId17" Type="http://schemas.openxmlformats.org/officeDocument/2006/relationships/oleObject" Target="../embeddings/oleObject263.bin"/><Relationship Id="rId16" Type="http://schemas.openxmlformats.org/officeDocument/2006/relationships/image" Target="../media/image146.wmf"/><Relationship Id="rId15" Type="http://schemas.openxmlformats.org/officeDocument/2006/relationships/oleObject" Target="../embeddings/oleObject262.bin"/><Relationship Id="rId14" Type="http://schemas.openxmlformats.org/officeDocument/2006/relationships/image" Target="../media/image145.wmf"/><Relationship Id="rId13" Type="http://schemas.openxmlformats.org/officeDocument/2006/relationships/oleObject" Target="../embeddings/oleObject261.bin"/><Relationship Id="rId12" Type="http://schemas.openxmlformats.org/officeDocument/2006/relationships/image" Target="../media/image144.wmf"/><Relationship Id="rId11" Type="http://schemas.openxmlformats.org/officeDocument/2006/relationships/oleObject" Target="../embeddings/oleObject260.bin"/><Relationship Id="rId10" Type="http://schemas.openxmlformats.org/officeDocument/2006/relationships/image" Target="../media/image136.wmf"/><Relationship Id="rId1" Type="http://schemas.openxmlformats.org/officeDocument/2006/relationships/oleObject" Target="../embeddings/oleObject25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2.bin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281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280.bin"/><Relationship Id="rId48" Type="http://schemas.openxmlformats.org/officeDocument/2006/relationships/vmlDrawing" Target="../drawings/vmlDrawing29.vml"/><Relationship Id="rId47" Type="http://schemas.openxmlformats.org/officeDocument/2006/relationships/slideLayout" Target="../slideLayouts/slideLayout7.xml"/><Relationship Id="rId46" Type="http://schemas.openxmlformats.org/officeDocument/2006/relationships/image" Target="../media/image167.wmf"/><Relationship Id="rId45" Type="http://schemas.openxmlformats.org/officeDocument/2006/relationships/oleObject" Target="../embeddings/oleObject300.bin"/><Relationship Id="rId44" Type="http://schemas.openxmlformats.org/officeDocument/2006/relationships/image" Target="../media/image166.wmf"/><Relationship Id="rId43" Type="http://schemas.openxmlformats.org/officeDocument/2006/relationships/oleObject" Target="../embeddings/oleObject299.bin"/><Relationship Id="rId42" Type="http://schemas.openxmlformats.org/officeDocument/2006/relationships/image" Target="../media/image165.wmf"/><Relationship Id="rId41" Type="http://schemas.openxmlformats.org/officeDocument/2006/relationships/oleObject" Target="../embeddings/oleObject298.bin"/><Relationship Id="rId40" Type="http://schemas.openxmlformats.org/officeDocument/2006/relationships/image" Target="../media/image164.wmf"/><Relationship Id="rId4" Type="http://schemas.openxmlformats.org/officeDocument/2006/relationships/image" Target="../media/image133.wmf"/><Relationship Id="rId39" Type="http://schemas.openxmlformats.org/officeDocument/2006/relationships/oleObject" Target="../embeddings/oleObject297.bin"/><Relationship Id="rId38" Type="http://schemas.openxmlformats.org/officeDocument/2006/relationships/image" Target="../media/image163.wmf"/><Relationship Id="rId37" Type="http://schemas.openxmlformats.org/officeDocument/2006/relationships/oleObject" Target="../embeddings/oleObject296.bin"/><Relationship Id="rId36" Type="http://schemas.openxmlformats.org/officeDocument/2006/relationships/image" Target="../media/image162.wmf"/><Relationship Id="rId35" Type="http://schemas.openxmlformats.org/officeDocument/2006/relationships/oleObject" Target="../embeddings/oleObject295.bin"/><Relationship Id="rId34" Type="http://schemas.openxmlformats.org/officeDocument/2006/relationships/image" Target="../media/image161.wmf"/><Relationship Id="rId33" Type="http://schemas.openxmlformats.org/officeDocument/2006/relationships/oleObject" Target="../embeddings/oleObject294.bin"/><Relationship Id="rId32" Type="http://schemas.openxmlformats.org/officeDocument/2006/relationships/image" Target="../media/image160.wmf"/><Relationship Id="rId31" Type="http://schemas.openxmlformats.org/officeDocument/2006/relationships/oleObject" Target="../embeddings/oleObject293.bin"/><Relationship Id="rId30" Type="http://schemas.openxmlformats.org/officeDocument/2006/relationships/image" Target="../media/image159.wmf"/><Relationship Id="rId3" Type="http://schemas.openxmlformats.org/officeDocument/2006/relationships/oleObject" Target="../embeddings/oleObject279.bin"/><Relationship Id="rId29" Type="http://schemas.openxmlformats.org/officeDocument/2006/relationships/oleObject" Target="../embeddings/oleObject292.bin"/><Relationship Id="rId28" Type="http://schemas.openxmlformats.org/officeDocument/2006/relationships/image" Target="../media/image158.wmf"/><Relationship Id="rId27" Type="http://schemas.openxmlformats.org/officeDocument/2006/relationships/oleObject" Target="../embeddings/oleObject291.bin"/><Relationship Id="rId26" Type="http://schemas.openxmlformats.org/officeDocument/2006/relationships/image" Target="../media/image157.wmf"/><Relationship Id="rId25" Type="http://schemas.openxmlformats.org/officeDocument/2006/relationships/oleObject" Target="../embeddings/oleObject290.bin"/><Relationship Id="rId24" Type="http://schemas.openxmlformats.org/officeDocument/2006/relationships/image" Target="../media/image156.wmf"/><Relationship Id="rId23" Type="http://schemas.openxmlformats.org/officeDocument/2006/relationships/oleObject" Target="../embeddings/oleObject289.bin"/><Relationship Id="rId22" Type="http://schemas.openxmlformats.org/officeDocument/2006/relationships/image" Target="../media/image155.wmf"/><Relationship Id="rId21" Type="http://schemas.openxmlformats.org/officeDocument/2006/relationships/oleObject" Target="../embeddings/oleObject288.bin"/><Relationship Id="rId20" Type="http://schemas.openxmlformats.org/officeDocument/2006/relationships/image" Target="../media/image154.wmf"/><Relationship Id="rId2" Type="http://schemas.openxmlformats.org/officeDocument/2006/relationships/image" Target="../media/image132.wmf"/><Relationship Id="rId19" Type="http://schemas.openxmlformats.org/officeDocument/2006/relationships/oleObject" Target="../embeddings/oleObject287.bin"/><Relationship Id="rId18" Type="http://schemas.openxmlformats.org/officeDocument/2006/relationships/image" Target="../media/image147.wmf"/><Relationship Id="rId17" Type="http://schemas.openxmlformats.org/officeDocument/2006/relationships/oleObject" Target="../embeddings/oleObject286.bin"/><Relationship Id="rId16" Type="http://schemas.openxmlformats.org/officeDocument/2006/relationships/image" Target="../media/image146.wmf"/><Relationship Id="rId15" Type="http://schemas.openxmlformats.org/officeDocument/2006/relationships/oleObject" Target="../embeddings/oleObject285.bin"/><Relationship Id="rId14" Type="http://schemas.openxmlformats.org/officeDocument/2006/relationships/image" Target="../media/image145.wmf"/><Relationship Id="rId13" Type="http://schemas.openxmlformats.org/officeDocument/2006/relationships/oleObject" Target="../embeddings/oleObject284.bin"/><Relationship Id="rId12" Type="http://schemas.openxmlformats.org/officeDocument/2006/relationships/image" Target="../media/image144.wmf"/><Relationship Id="rId11" Type="http://schemas.openxmlformats.org/officeDocument/2006/relationships/oleObject" Target="../embeddings/oleObject283.bin"/><Relationship Id="rId10" Type="http://schemas.openxmlformats.org/officeDocument/2006/relationships/image" Target="../media/image136.wmf"/><Relationship Id="rId1" Type="http://schemas.openxmlformats.org/officeDocument/2006/relationships/oleObject" Target="../embeddings/oleObject278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wmf"/><Relationship Id="rId8" Type="http://schemas.openxmlformats.org/officeDocument/2006/relationships/oleObject" Target="../embeddings/oleObject305.bin"/><Relationship Id="rId7" Type="http://schemas.openxmlformats.org/officeDocument/2006/relationships/image" Target="../media/image168.wmf"/><Relationship Id="rId6" Type="http://schemas.openxmlformats.org/officeDocument/2006/relationships/oleObject" Target="../embeddings/oleObject304.bin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02.bin"/><Relationship Id="rId22" Type="http://schemas.openxmlformats.org/officeDocument/2006/relationships/notesSlide" Target="../notesSlides/notesSlide9.xml"/><Relationship Id="rId21" Type="http://schemas.openxmlformats.org/officeDocument/2006/relationships/vmlDrawing" Target="../drawings/vmlDrawing30.vml"/><Relationship Id="rId20" Type="http://schemas.openxmlformats.org/officeDocument/2006/relationships/slideLayout" Target="../slideLayouts/slideLayout43.xml"/><Relationship Id="rId2" Type="http://schemas.openxmlformats.org/officeDocument/2006/relationships/image" Target="../media/image4.wmf"/><Relationship Id="rId19" Type="http://schemas.openxmlformats.org/officeDocument/2006/relationships/image" Target="../media/image174.wmf"/><Relationship Id="rId18" Type="http://schemas.openxmlformats.org/officeDocument/2006/relationships/oleObject" Target="../embeddings/oleObject310.bin"/><Relationship Id="rId17" Type="http://schemas.openxmlformats.org/officeDocument/2006/relationships/image" Target="../media/image173.wmf"/><Relationship Id="rId16" Type="http://schemas.openxmlformats.org/officeDocument/2006/relationships/oleObject" Target="../embeddings/oleObject309.bin"/><Relationship Id="rId15" Type="http://schemas.openxmlformats.org/officeDocument/2006/relationships/image" Target="../media/image172.wmf"/><Relationship Id="rId14" Type="http://schemas.openxmlformats.org/officeDocument/2006/relationships/oleObject" Target="../embeddings/oleObject308.bin"/><Relationship Id="rId13" Type="http://schemas.openxmlformats.org/officeDocument/2006/relationships/image" Target="../media/image171.wmf"/><Relationship Id="rId12" Type="http://schemas.openxmlformats.org/officeDocument/2006/relationships/oleObject" Target="../embeddings/oleObject307.bin"/><Relationship Id="rId11" Type="http://schemas.openxmlformats.org/officeDocument/2006/relationships/image" Target="../media/image170.wmf"/><Relationship Id="rId10" Type="http://schemas.openxmlformats.org/officeDocument/2006/relationships/oleObject" Target="../embeddings/oleObject306.bin"/><Relationship Id="rId1" Type="http://schemas.openxmlformats.org/officeDocument/2006/relationships/oleObject" Target="../embeddings/oleObject301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175.wmf"/><Relationship Id="rId1" Type="http://schemas.openxmlformats.org/officeDocument/2006/relationships/oleObject" Target="../embeddings/oleObject31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wmf"/><Relationship Id="rId8" Type="http://schemas.openxmlformats.org/officeDocument/2006/relationships/oleObject" Target="../embeddings/oleObject316.bin"/><Relationship Id="rId7" Type="http://schemas.openxmlformats.org/officeDocument/2006/relationships/image" Target="../media/image168.wmf"/><Relationship Id="rId6" Type="http://schemas.openxmlformats.org/officeDocument/2006/relationships/oleObject" Target="../embeddings/oleObject315.bin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13.bin"/><Relationship Id="rId22" Type="http://schemas.openxmlformats.org/officeDocument/2006/relationships/notesSlide" Target="../notesSlides/notesSlide10.xml"/><Relationship Id="rId21" Type="http://schemas.openxmlformats.org/officeDocument/2006/relationships/vmlDrawing" Target="../drawings/vmlDrawing32.vml"/><Relationship Id="rId20" Type="http://schemas.openxmlformats.org/officeDocument/2006/relationships/slideLayout" Target="../slideLayouts/slideLayout43.xml"/><Relationship Id="rId2" Type="http://schemas.openxmlformats.org/officeDocument/2006/relationships/image" Target="../media/image4.wmf"/><Relationship Id="rId19" Type="http://schemas.openxmlformats.org/officeDocument/2006/relationships/image" Target="../media/image174.wmf"/><Relationship Id="rId18" Type="http://schemas.openxmlformats.org/officeDocument/2006/relationships/oleObject" Target="../embeddings/oleObject321.bin"/><Relationship Id="rId17" Type="http://schemas.openxmlformats.org/officeDocument/2006/relationships/image" Target="../media/image173.wmf"/><Relationship Id="rId16" Type="http://schemas.openxmlformats.org/officeDocument/2006/relationships/oleObject" Target="../embeddings/oleObject320.bin"/><Relationship Id="rId15" Type="http://schemas.openxmlformats.org/officeDocument/2006/relationships/image" Target="../media/image172.wmf"/><Relationship Id="rId14" Type="http://schemas.openxmlformats.org/officeDocument/2006/relationships/oleObject" Target="../embeddings/oleObject319.bin"/><Relationship Id="rId13" Type="http://schemas.openxmlformats.org/officeDocument/2006/relationships/image" Target="../media/image171.wmf"/><Relationship Id="rId12" Type="http://schemas.openxmlformats.org/officeDocument/2006/relationships/oleObject" Target="../embeddings/oleObject318.bin"/><Relationship Id="rId11" Type="http://schemas.openxmlformats.org/officeDocument/2006/relationships/image" Target="../media/image170.wmf"/><Relationship Id="rId10" Type="http://schemas.openxmlformats.org/officeDocument/2006/relationships/oleObject" Target="../embeddings/oleObject317.bin"/><Relationship Id="rId1" Type="http://schemas.openxmlformats.org/officeDocument/2006/relationships/oleObject" Target="../embeddings/oleObject312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6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325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176.wmf"/><Relationship Id="rId3" Type="http://schemas.openxmlformats.org/officeDocument/2006/relationships/oleObject" Target="../embeddings/oleObject323.bin"/><Relationship Id="rId2" Type="http://schemas.openxmlformats.org/officeDocument/2006/relationships/image" Target="../media/image168.wmf"/><Relationship Id="rId19" Type="http://schemas.openxmlformats.org/officeDocument/2006/relationships/vmlDrawing" Target="../drawings/vmlDrawing3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77.wmf"/><Relationship Id="rId16" Type="http://schemas.openxmlformats.org/officeDocument/2006/relationships/oleObject" Target="../embeddings/oleObject331.bin"/><Relationship Id="rId15" Type="http://schemas.openxmlformats.org/officeDocument/2006/relationships/image" Target="../media/image172.wmf"/><Relationship Id="rId14" Type="http://schemas.openxmlformats.org/officeDocument/2006/relationships/oleObject" Target="../embeddings/oleObject330.bin"/><Relationship Id="rId13" Type="http://schemas.openxmlformats.org/officeDocument/2006/relationships/image" Target="../media/image171.wmf"/><Relationship Id="rId12" Type="http://schemas.openxmlformats.org/officeDocument/2006/relationships/oleObject" Target="../embeddings/oleObject329.bin"/><Relationship Id="rId11" Type="http://schemas.openxmlformats.org/officeDocument/2006/relationships/oleObject" Target="../embeddings/oleObject328.bin"/><Relationship Id="rId10" Type="http://schemas.openxmlformats.org/officeDocument/2006/relationships/oleObject" Target="../embeddings/oleObject327.bin"/><Relationship Id="rId1" Type="http://schemas.openxmlformats.org/officeDocument/2006/relationships/oleObject" Target="../embeddings/oleObject322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oleObject" Target="../embeddings/oleObject12.bin"/><Relationship Id="rId7" Type="http://schemas.openxmlformats.org/officeDocument/2006/relationships/oleObject" Target="../embeddings/oleObject11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8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oleObject" Target="../embeddings/oleObject13.bin"/><Relationship Id="rId1" Type="http://schemas.openxmlformats.org/officeDocument/2006/relationships/oleObject" Target="../embeddings/oleObject8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6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335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34.bin"/><Relationship Id="rId4" Type="http://schemas.openxmlformats.org/officeDocument/2006/relationships/image" Target="../media/image168.wmf"/><Relationship Id="rId3" Type="http://schemas.openxmlformats.org/officeDocument/2006/relationships/oleObject" Target="../embeddings/oleObject333.bin"/><Relationship Id="rId2" Type="http://schemas.openxmlformats.org/officeDocument/2006/relationships/image" Target="../media/image177.wmf"/><Relationship Id="rId19" Type="http://schemas.openxmlformats.org/officeDocument/2006/relationships/vmlDrawing" Target="../drawings/vmlDrawing34.vml"/><Relationship Id="rId18" Type="http://schemas.openxmlformats.org/officeDocument/2006/relationships/slideLayout" Target="../slideLayouts/slideLayout2.xml"/><Relationship Id="rId17" Type="http://schemas.openxmlformats.org/officeDocument/2006/relationships/oleObject" Target="../embeddings/oleObject340.bin"/><Relationship Id="rId16" Type="http://schemas.openxmlformats.org/officeDocument/2006/relationships/image" Target="../media/image174.wmf"/><Relationship Id="rId15" Type="http://schemas.openxmlformats.org/officeDocument/2006/relationships/oleObject" Target="../embeddings/oleObject339.bin"/><Relationship Id="rId14" Type="http://schemas.openxmlformats.org/officeDocument/2006/relationships/image" Target="../media/image173.wmf"/><Relationship Id="rId13" Type="http://schemas.openxmlformats.org/officeDocument/2006/relationships/oleObject" Target="../embeddings/oleObject338.bin"/><Relationship Id="rId12" Type="http://schemas.openxmlformats.org/officeDocument/2006/relationships/image" Target="../media/image172.wmf"/><Relationship Id="rId11" Type="http://schemas.openxmlformats.org/officeDocument/2006/relationships/oleObject" Target="../embeddings/oleObject337.bin"/><Relationship Id="rId10" Type="http://schemas.openxmlformats.org/officeDocument/2006/relationships/image" Target="../media/image171.wmf"/><Relationship Id="rId1" Type="http://schemas.openxmlformats.org/officeDocument/2006/relationships/oleObject" Target="../embeddings/oleObject332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5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344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43.bin"/><Relationship Id="rId4" Type="http://schemas.openxmlformats.org/officeDocument/2006/relationships/image" Target="../media/image168.wmf"/><Relationship Id="rId3" Type="http://schemas.openxmlformats.org/officeDocument/2006/relationships/oleObject" Target="../embeddings/oleObject342.bin"/><Relationship Id="rId20" Type="http://schemas.openxmlformats.org/officeDocument/2006/relationships/vmlDrawing" Target="../drawings/vmlDrawing35.vml"/><Relationship Id="rId2" Type="http://schemas.openxmlformats.org/officeDocument/2006/relationships/image" Target="../media/image17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78.wmf"/><Relationship Id="rId17" Type="http://schemas.openxmlformats.org/officeDocument/2006/relationships/oleObject" Target="../embeddings/oleObject349.bin"/><Relationship Id="rId16" Type="http://schemas.openxmlformats.org/officeDocument/2006/relationships/image" Target="../media/image174.wmf"/><Relationship Id="rId15" Type="http://schemas.openxmlformats.org/officeDocument/2006/relationships/oleObject" Target="../embeddings/oleObject348.bin"/><Relationship Id="rId14" Type="http://schemas.openxmlformats.org/officeDocument/2006/relationships/image" Target="../media/image173.wmf"/><Relationship Id="rId13" Type="http://schemas.openxmlformats.org/officeDocument/2006/relationships/oleObject" Target="../embeddings/oleObject347.bin"/><Relationship Id="rId12" Type="http://schemas.openxmlformats.org/officeDocument/2006/relationships/image" Target="../media/image172.wmf"/><Relationship Id="rId11" Type="http://schemas.openxmlformats.org/officeDocument/2006/relationships/oleObject" Target="../embeddings/oleObject346.bin"/><Relationship Id="rId10" Type="http://schemas.openxmlformats.org/officeDocument/2006/relationships/image" Target="../media/image171.wmf"/><Relationship Id="rId1" Type="http://schemas.openxmlformats.org/officeDocument/2006/relationships/oleObject" Target="../embeddings/oleObject341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4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353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352.bin"/><Relationship Id="rId4" Type="http://schemas.openxmlformats.org/officeDocument/2006/relationships/image" Target="../media/image168.wmf"/><Relationship Id="rId31" Type="http://schemas.openxmlformats.org/officeDocument/2006/relationships/vmlDrawing" Target="../drawings/vmlDrawing36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351.bin"/><Relationship Id="rId29" Type="http://schemas.openxmlformats.org/officeDocument/2006/relationships/image" Target="../media/image184.wmf"/><Relationship Id="rId28" Type="http://schemas.openxmlformats.org/officeDocument/2006/relationships/oleObject" Target="../embeddings/oleObject364.bin"/><Relationship Id="rId27" Type="http://schemas.openxmlformats.org/officeDocument/2006/relationships/image" Target="../media/image183.wmf"/><Relationship Id="rId26" Type="http://schemas.openxmlformats.org/officeDocument/2006/relationships/oleObject" Target="../embeddings/oleObject363.bin"/><Relationship Id="rId25" Type="http://schemas.openxmlformats.org/officeDocument/2006/relationships/oleObject" Target="../embeddings/oleObject362.bin"/><Relationship Id="rId24" Type="http://schemas.openxmlformats.org/officeDocument/2006/relationships/image" Target="../media/image182.wmf"/><Relationship Id="rId23" Type="http://schemas.openxmlformats.org/officeDocument/2006/relationships/oleObject" Target="../embeddings/oleObject361.bin"/><Relationship Id="rId22" Type="http://schemas.openxmlformats.org/officeDocument/2006/relationships/image" Target="../media/image181.wmf"/><Relationship Id="rId21" Type="http://schemas.openxmlformats.org/officeDocument/2006/relationships/oleObject" Target="../embeddings/oleObject360.bin"/><Relationship Id="rId20" Type="http://schemas.openxmlformats.org/officeDocument/2006/relationships/image" Target="../media/image180.wmf"/><Relationship Id="rId2" Type="http://schemas.openxmlformats.org/officeDocument/2006/relationships/image" Target="../media/image177.wmf"/><Relationship Id="rId19" Type="http://schemas.openxmlformats.org/officeDocument/2006/relationships/oleObject" Target="../embeddings/oleObject359.bin"/><Relationship Id="rId18" Type="http://schemas.openxmlformats.org/officeDocument/2006/relationships/image" Target="../media/image179.wmf"/><Relationship Id="rId17" Type="http://schemas.openxmlformats.org/officeDocument/2006/relationships/oleObject" Target="../embeddings/oleObject358.bin"/><Relationship Id="rId16" Type="http://schemas.openxmlformats.org/officeDocument/2006/relationships/image" Target="../media/image174.wmf"/><Relationship Id="rId15" Type="http://schemas.openxmlformats.org/officeDocument/2006/relationships/oleObject" Target="../embeddings/oleObject357.bin"/><Relationship Id="rId14" Type="http://schemas.openxmlformats.org/officeDocument/2006/relationships/image" Target="../media/image173.wmf"/><Relationship Id="rId13" Type="http://schemas.openxmlformats.org/officeDocument/2006/relationships/oleObject" Target="../embeddings/oleObject356.bin"/><Relationship Id="rId12" Type="http://schemas.openxmlformats.org/officeDocument/2006/relationships/image" Target="../media/image172.wmf"/><Relationship Id="rId11" Type="http://schemas.openxmlformats.org/officeDocument/2006/relationships/oleObject" Target="../embeddings/oleObject355.bin"/><Relationship Id="rId10" Type="http://schemas.openxmlformats.org/officeDocument/2006/relationships/image" Target="../media/image171.wmf"/><Relationship Id="rId1" Type="http://schemas.openxmlformats.org/officeDocument/2006/relationships/oleObject" Target="../embeddings/oleObject350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wmf"/><Relationship Id="rId8" Type="http://schemas.openxmlformats.org/officeDocument/2006/relationships/oleObject" Target="../embeddings/oleObject369.bin"/><Relationship Id="rId7" Type="http://schemas.openxmlformats.org/officeDocument/2006/relationships/image" Target="../media/image185.wmf"/><Relationship Id="rId6" Type="http://schemas.openxmlformats.org/officeDocument/2006/relationships/oleObject" Target="../embeddings/oleObject368.bin"/><Relationship Id="rId5" Type="http://schemas.openxmlformats.org/officeDocument/2006/relationships/oleObject" Target="../embeddings/oleObject367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66.bin"/><Relationship Id="rId2" Type="http://schemas.openxmlformats.org/officeDocument/2006/relationships/image" Target="../media/image4.wmf"/><Relationship Id="rId14" Type="http://schemas.openxmlformats.org/officeDocument/2006/relationships/notesSlide" Target="../notesSlides/notesSlide11.xml"/><Relationship Id="rId13" Type="http://schemas.openxmlformats.org/officeDocument/2006/relationships/vmlDrawing" Target="../drawings/vmlDrawing37.vml"/><Relationship Id="rId12" Type="http://schemas.openxmlformats.org/officeDocument/2006/relationships/slideLayout" Target="../slideLayouts/slideLayout43.xml"/><Relationship Id="rId11" Type="http://schemas.openxmlformats.org/officeDocument/2006/relationships/image" Target="../media/image187.wmf"/><Relationship Id="rId10" Type="http://schemas.openxmlformats.org/officeDocument/2006/relationships/oleObject" Target="../embeddings/oleObject370.bin"/><Relationship Id="rId1" Type="http://schemas.openxmlformats.org/officeDocument/2006/relationships/oleObject" Target="../embeddings/oleObject365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6.bin"/><Relationship Id="rId8" Type="http://schemas.openxmlformats.org/officeDocument/2006/relationships/oleObject" Target="../embeddings/oleObject375.bin"/><Relationship Id="rId7" Type="http://schemas.openxmlformats.org/officeDocument/2006/relationships/oleObject" Target="../embeddings/oleObject374.bin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186.wmf"/><Relationship Id="rId34" Type="http://schemas.openxmlformats.org/officeDocument/2006/relationships/vmlDrawing" Target="../drawings/vmlDrawing38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199.wmf"/><Relationship Id="rId31" Type="http://schemas.openxmlformats.org/officeDocument/2006/relationships/oleObject" Target="../embeddings/oleObject387.bin"/><Relationship Id="rId30" Type="http://schemas.openxmlformats.org/officeDocument/2006/relationships/image" Target="../media/image198.wmf"/><Relationship Id="rId3" Type="http://schemas.openxmlformats.org/officeDocument/2006/relationships/oleObject" Target="../embeddings/oleObject372.bin"/><Relationship Id="rId29" Type="http://schemas.openxmlformats.org/officeDocument/2006/relationships/oleObject" Target="../embeddings/oleObject386.bin"/><Relationship Id="rId28" Type="http://schemas.openxmlformats.org/officeDocument/2006/relationships/image" Target="../media/image197.wmf"/><Relationship Id="rId27" Type="http://schemas.openxmlformats.org/officeDocument/2006/relationships/oleObject" Target="../embeddings/oleObject385.bin"/><Relationship Id="rId26" Type="http://schemas.openxmlformats.org/officeDocument/2006/relationships/image" Target="../media/image196.wmf"/><Relationship Id="rId25" Type="http://schemas.openxmlformats.org/officeDocument/2006/relationships/oleObject" Target="../embeddings/oleObject384.bin"/><Relationship Id="rId24" Type="http://schemas.openxmlformats.org/officeDocument/2006/relationships/image" Target="../media/image195.wmf"/><Relationship Id="rId23" Type="http://schemas.openxmlformats.org/officeDocument/2006/relationships/oleObject" Target="../embeddings/oleObject383.bin"/><Relationship Id="rId22" Type="http://schemas.openxmlformats.org/officeDocument/2006/relationships/image" Target="../media/image194.wmf"/><Relationship Id="rId21" Type="http://schemas.openxmlformats.org/officeDocument/2006/relationships/oleObject" Target="../embeddings/oleObject382.bin"/><Relationship Id="rId20" Type="http://schemas.openxmlformats.org/officeDocument/2006/relationships/image" Target="../media/image193.wmf"/><Relationship Id="rId2" Type="http://schemas.openxmlformats.org/officeDocument/2006/relationships/image" Target="../media/image185.wmf"/><Relationship Id="rId19" Type="http://schemas.openxmlformats.org/officeDocument/2006/relationships/oleObject" Target="../embeddings/oleObject381.bin"/><Relationship Id="rId18" Type="http://schemas.openxmlformats.org/officeDocument/2006/relationships/image" Target="../media/image192.wmf"/><Relationship Id="rId17" Type="http://schemas.openxmlformats.org/officeDocument/2006/relationships/oleObject" Target="../embeddings/oleObject380.bin"/><Relationship Id="rId16" Type="http://schemas.openxmlformats.org/officeDocument/2006/relationships/image" Target="../media/image191.wmf"/><Relationship Id="rId15" Type="http://schemas.openxmlformats.org/officeDocument/2006/relationships/oleObject" Target="../embeddings/oleObject379.bin"/><Relationship Id="rId14" Type="http://schemas.openxmlformats.org/officeDocument/2006/relationships/image" Target="../media/image190.wmf"/><Relationship Id="rId13" Type="http://schemas.openxmlformats.org/officeDocument/2006/relationships/oleObject" Target="../embeddings/oleObject378.bin"/><Relationship Id="rId12" Type="http://schemas.openxmlformats.org/officeDocument/2006/relationships/image" Target="../media/image189.wmf"/><Relationship Id="rId11" Type="http://schemas.openxmlformats.org/officeDocument/2006/relationships/oleObject" Target="../embeddings/oleObject377.bin"/><Relationship Id="rId10" Type="http://schemas.openxmlformats.org/officeDocument/2006/relationships/image" Target="../media/image188.wmf"/><Relationship Id="rId1" Type="http://schemas.openxmlformats.org/officeDocument/2006/relationships/oleObject" Target="../embeddings/oleObject371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2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image" Target="../media/image10.wmf"/><Relationship Id="rId7" Type="http://schemas.openxmlformats.org/officeDocument/2006/relationships/oleObject" Target="../embeddings/oleObject391.bin"/><Relationship Id="rId6" Type="http://schemas.openxmlformats.org/officeDocument/2006/relationships/image" Target="../media/image2.png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89.bin"/><Relationship Id="rId2" Type="http://schemas.openxmlformats.org/officeDocument/2006/relationships/image" Target="../media/image4.wmf"/><Relationship Id="rId11" Type="http://schemas.openxmlformats.org/officeDocument/2006/relationships/notesSlide" Target="../notesSlides/notesSlide12.xml"/><Relationship Id="rId10" Type="http://schemas.openxmlformats.org/officeDocument/2006/relationships/vmlDrawing" Target="../drawings/vmlDrawing39.vml"/><Relationship Id="rId1" Type="http://schemas.openxmlformats.org/officeDocument/2006/relationships/oleObject" Target="../embeddings/oleObject38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56.xml"/><Relationship Id="rId6" Type="http://schemas.openxmlformats.org/officeDocument/2006/relationships/image" Target="../media/image200.png"/><Relationship Id="rId5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" Type="http://schemas.openxmlformats.org/officeDocument/2006/relationships/oleObject" Target="../embeddings/oleObject393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392.bin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8.bin"/><Relationship Id="rId8" Type="http://schemas.openxmlformats.org/officeDocument/2006/relationships/image" Target="../media/image176.wmf"/><Relationship Id="rId7" Type="http://schemas.openxmlformats.org/officeDocument/2006/relationships/oleObject" Target="../embeddings/oleObject397.bin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396.bin"/><Relationship Id="rId4" Type="http://schemas.openxmlformats.org/officeDocument/2006/relationships/oleObject" Target="../embeddings/oleObject395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394.bin"/><Relationship Id="rId16" Type="http://schemas.openxmlformats.org/officeDocument/2006/relationships/vmlDrawing" Target="../drawings/vmlDrawing41.vml"/><Relationship Id="rId15" Type="http://schemas.openxmlformats.org/officeDocument/2006/relationships/slideLayout" Target="../slideLayouts/slideLayout56.xml"/><Relationship Id="rId14" Type="http://schemas.openxmlformats.org/officeDocument/2006/relationships/image" Target="../media/image200.png"/><Relationship Id="rId1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2" Type="http://schemas.openxmlformats.org/officeDocument/2006/relationships/image" Target="../media/image170.wmf"/><Relationship Id="rId11" Type="http://schemas.openxmlformats.org/officeDocument/2006/relationships/oleObject" Target="../embeddings/oleObject399.bin"/><Relationship Id="rId10" Type="http://schemas.openxmlformats.org/officeDocument/2006/relationships/image" Target="../media/image169.wmf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4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403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402.bin"/><Relationship Id="rId4" Type="http://schemas.openxmlformats.org/officeDocument/2006/relationships/oleObject" Target="../embeddings/oleObject401.bin"/><Relationship Id="rId3" Type="http://schemas.openxmlformats.org/officeDocument/2006/relationships/image" Target="../media/image10.wmf"/><Relationship Id="rId28" Type="http://schemas.openxmlformats.org/officeDocument/2006/relationships/vmlDrawing" Target="../drawings/vmlDrawing42.vml"/><Relationship Id="rId27" Type="http://schemas.openxmlformats.org/officeDocument/2006/relationships/slideLayout" Target="../slideLayouts/slideLayout56.xml"/><Relationship Id="rId26" Type="http://schemas.openxmlformats.org/officeDocument/2006/relationships/image" Target="../media/image200.png"/><Relationship Id="rId25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4" Type="http://schemas.openxmlformats.org/officeDocument/2006/relationships/image" Target="../media/image210.wmf"/><Relationship Id="rId23" Type="http://schemas.openxmlformats.org/officeDocument/2006/relationships/oleObject" Target="../embeddings/oleObject411.bin"/><Relationship Id="rId22" Type="http://schemas.openxmlformats.org/officeDocument/2006/relationships/image" Target="../media/image209.wmf"/><Relationship Id="rId21" Type="http://schemas.openxmlformats.org/officeDocument/2006/relationships/oleObject" Target="../embeddings/oleObject410.bin"/><Relationship Id="rId20" Type="http://schemas.openxmlformats.org/officeDocument/2006/relationships/image" Target="../media/image208.wmf"/><Relationship Id="rId2" Type="http://schemas.openxmlformats.org/officeDocument/2006/relationships/oleObject" Target="../embeddings/oleObject400.bin"/><Relationship Id="rId19" Type="http://schemas.openxmlformats.org/officeDocument/2006/relationships/oleObject" Target="../embeddings/oleObject409.bin"/><Relationship Id="rId18" Type="http://schemas.openxmlformats.org/officeDocument/2006/relationships/image" Target="../media/image207.wmf"/><Relationship Id="rId17" Type="http://schemas.openxmlformats.org/officeDocument/2006/relationships/oleObject" Target="../embeddings/oleObject408.bin"/><Relationship Id="rId16" Type="http://schemas.openxmlformats.org/officeDocument/2006/relationships/image" Target="../media/image206.wmf"/><Relationship Id="rId15" Type="http://schemas.openxmlformats.org/officeDocument/2006/relationships/oleObject" Target="../embeddings/oleObject407.bin"/><Relationship Id="rId14" Type="http://schemas.openxmlformats.org/officeDocument/2006/relationships/image" Target="../media/image205.wmf"/><Relationship Id="rId13" Type="http://schemas.openxmlformats.org/officeDocument/2006/relationships/oleObject" Target="../embeddings/oleObject406.bin"/><Relationship Id="rId12" Type="http://schemas.openxmlformats.org/officeDocument/2006/relationships/image" Target="../media/image204.wmf"/><Relationship Id="rId11" Type="http://schemas.openxmlformats.org/officeDocument/2006/relationships/oleObject" Target="../embeddings/oleObject405.bin"/><Relationship Id="rId10" Type="http://schemas.openxmlformats.org/officeDocument/2006/relationships/image" Target="../media/image203.wmf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wmf"/><Relationship Id="rId8" Type="http://schemas.openxmlformats.org/officeDocument/2006/relationships/oleObject" Target="../embeddings/oleObject415.bin"/><Relationship Id="rId7" Type="http://schemas.openxmlformats.org/officeDocument/2006/relationships/image" Target="../media/image2.png"/><Relationship Id="rId6" Type="http://schemas.openxmlformats.org/officeDocument/2006/relationships/image" Target="../media/image213.wmf"/><Relationship Id="rId5" Type="http://schemas.openxmlformats.org/officeDocument/2006/relationships/oleObject" Target="../embeddings/oleObject414.bin"/><Relationship Id="rId43" Type="http://schemas.openxmlformats.org/officeDocument/2006/relationships/vmlDrawing" Target="../drawings/vmlDrawing43.vml"/><Relationship Id="rId42" Type="http://schemas.openxmlformats.org/officeDocument/2006/relationships/slideLayout" Target="../slideLayouts/slideLayout56.xml"/><Relationship Id="rId41" Type="http://schemas.openxmlformats.org/officeDocument/2006/relationships/image" Target="../media/image200.png"/><Relationship Id="rId4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" Type="http://schemas.openxmlformats.org/officeDocument/2006/relationships/image" Target="../media/image212.wmf"/><Relationship Id="rId39" Type="http://schemas.openxmlformats.org/officeDocument/2006/relationships/image" Target="../media/image227.wmf"/><Relationship Id="rId38" Type="http://schemas.openxmlformats.org/officeDocument/2006/relationships/oleObject" Target="../embeddings/oleObject431.bin"/><Relationship Id="rId37" Type="http://schemas.openxmlformats.org/officeDocument/2006/relationships/image" Target="../media/image226.wmf"/><Relationship Id="rId36" Type="http://schemas.openxmlformats.org/officeDocument/2006/relationships/oleObject" Target="../embeddings/oleObject430.bin"/><Relationship Id="rId35" Type="http://schemas.openxmlformats.org/officeDocument/2006/relationships/image" Target="../media/image225.wmf"/><Relationship Id="rId34" Type="http://schemas.openxmlformats.org/officeDocument/2006/relationships/oleObject" Target="../embeddings/oleObject429.bin"/><Relationship Id="rId33" Type="http://schemas.openxmlformats.org/officeDocument/2006/relationships/image" Target="../media/image224.wmf"/><Relationship Id="rId32" Type="http://schemas.openxmlformats.org/officeDocument/2006/relationships/oleObject" Target="../embeddings/oleObject428.bin"/><Relationship Id="rId31" Type="http://schemas.openxmlformats.org/officeDocument/2006/relationships/oleObject" Target="../embeddings/oleObject427.bin"/><Relationship Id="rId30" Type="http://schemas.openxmlformats.org/officeDocument/2006/relationships/image" Target="../media/image223.wmf"/><Relationship Id="rId3" Type="http://schemas.openxmlformats.org/officeDocument/2006/relationships/oleObject" Target="../embeddings/oleObject413.bin"/><Relationship Id="rId29" Type="http://schemas.openxmlformats.org/officeDocument/2006/relationships/oleObject" Target="../embeddings/oleObject426.bin"/><Relationship Id="rId28" Type="http://schemas.openxmlformats.org/officeDocument/2006/relationships/image" Target="../media/image222.wmf"/><Relationship Id="rId27" Type="http://schemas.openxmlformats.org/officeDocument/2006/relationships/oleObject" Target="../embeddings/oleObject425.bin"/><Relationship Id="rId26" Type="http://schemas.openxmlformats.org/officeDocument/2006/relationships/image" Target="../media/image221.wmf"/><Relationship Id="rId25" Type="http://schemas.openxmlformats.org/officeDocument/2006/relationships/oleObject" Target="../embeddings/oleObject424.bin"/><Relationship Id="rId24" Type="http://schemas.openxmlformats.org/officeDocument/2006/relationships/image" Target="../media/image220.wmf"/><Relationship Id="rId23" Type="http://schemas.openxmlformats.org/officeDocument/2006/relationships/oleObject" Target="../embeddings/oleObject423.bin"/><Relationship Id="rId22" Type="http://schemas.openxmlformats.org/officeDocument/2006/relationships/oleObject" Target="../embeddings/oleObject422.bin"/><Relationship Id="rId21" Type="http://schemas.openxmlformats.org/officeDocument/2006/relationships/image" Target="../media/image219.wmf"/><Relationship Id="rId20" Type="http://schemas.openxmlformats.org/officeDocument/2006/relationships/oleObject" Target="../embeddings/oleObject421.bin"/><Relationship Id="rId2" Type="http://schemas.openxmlformats.org/officeDocument/2006/relationships/image" Target="../media/image211.wmf"/><Relationship Id="rId19" Type="http://schemas.openxmlformats.org/officeDocument/2006/relationships/image" Target="../media/image218.wmf"/><Relationship Id="rId18" Type="http://schemas.openxmlformats.org/officeDocument/2006/relationships/oleObject" Target="../embeddings/oleObject420.bin"/><Relationship Id="rId17" Type="http://schemas.openxmlformats.org/officeDocument/2006/relationships/image" Target="../media/image217.wmf"/><Relationship Id="rId16" Type="http://schemas.openxmlformats.org/officeDocument/2006/relationships/oleObject" Target="../embeddings/oleObject419.bin"/><Relationship Id="rId15" Type="http://schemas.openxmlformats.org/officeDocument/2006/relationships/image" Target="../media/image216.wmf"/><Relationship Id="rId14" Type="http://schemas.openxmlformats.org/officeDocument/2006/relationships/oleObject" Target="../embeddings/oleObject418.bin"/><Relationship Id="rId13" Type="http://schemas.openxmlformats.org/officeDocument/2006/relationships/image" Target="../media/image215.wmf"/><Relationship Id="rId12" Type="http://schemas.openxmlformats.org/officeDocument/2006/relationships/oleObject" Target="../embeddings/oleObject417.bin"/><Relationship Id="rId11" Type="http://schemas.openxmlformats.org/officeDocument/2006/relationships/image" Target="../media/image214.wmf"/><Relationship Id="rId10" Type="http://schemas.openxmlformats.org/officeDocument/2006/relationships/oleObject" Target="../embeddings/oleObject416.bin"/><Relationship Id="rId1" Type="http://schemas.openxmlformats.org/officeDocument/2006/relationships/oleObject" Target="../embeddings/oleObject41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435.bin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434.bin"/><Relationship Id="rId4" Type="http://schemas.openxmlformats.org/officeDocument/2006/relationships/oleObject" Target="../embeddings/oleObject433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432.bin"/><Relationship Id="rId12" Type="http://schemas.openxmlformats.org/officeDocument/2006/relationships/vmlDrawing" Target="../drawings/vmlDrawing44.vml"/><Relationship Id="rId11" Type="http://schemas.openxmlformats.org/officeDocument/2006/relationships/slideLayout" Target="../slideLayouts/slideLayout56.xml"/><Relationship Id="rId10" Type="http://schemas.openxmlformats.org/officeDocument/2006/relationships/image" Target="../media/image200.png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0.bin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439.bin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438.bin"/><Relationship Id="rId4" Type="http://schemas.openxmlformats.org/officeDocument/2006/relationships/oleObject" Target="../embeddings/oleObject437.bin"/><Relationship Id="rId31" Type="http://schemas.openxmlformats.org/officeDocument/2006/relationships/vmlDrawing" Target="../drawings/vmlDrawing45.vml"/><Relationship Id="rId30" Type="http://schemas.openxmlformats.org/officeDocument/2006/relationships/slideLayout" Target="../slideLayouts/slideLayout56.xml"/><Relationship Id="rId3" Type="http://schemas.openxmlformats.org/officeDocument/2006/relationships/image" Target="../media/image10.wmf"/><Relationship Id="rId29" Type="http://schemas.openxmlformats.org/officeDocument/2006/relationships/image" Target="../media/image200.png"/><Relationship Id="rId28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7" Type="http://schemas.openxmlformats.org/officeDocument/2006/relationships/image" Target="../media/image238.wmf"/><Relationship Id="rId26" Type="http://schemas.openxmlformats.org/officeDocument/2006/relationships/oleObject" Target="../embeddings/oleObject449.bin"/><Relationship Id="rId25" Type="http://schemas.openxmlformats.org/officeDocument/2006/relationships/image" Target="../media/image237.wmf"/><Relationship Id="rId24" Type="http://schemas.openxmlformats.org/officeDocument/2006/relationships/oleObject" Target="../embeddings/oleObject448.bin"/><Relationship Id="rId23" Type="http://schemas.openxmlformats.org/officeDocument/2006/relationships/image" Target="../media/image236.wmf"/><Relationship Id="rId22" Type="http://schemas.openxmlformats.org/officeDocument/2006/relationships/oleObject" Target="../embeddings/oleObject447.bin"/><Relationship Id="rId21" Type="http://schemas.openxmlformats.org/officeDocument/2006/relationships/image" Target="../media/image235.wmf"/><Relationship Id="rId20" Type="http://schemas.openxmlformats.org/officeDocument/2006/relationships/oleObject" Target="../embeddings/oleObject446.bin"/><Relationship Id="rId2" Type="http://schemas.openxmlformats.org/officeDocument/2006/relationships/oleObject" Target="../embeddings/oleObject436.bin"/><Relationship Id="rId19" Type="http://schemas.openxmlformats.org/officeDocument/2006/relationships/image" Target="../media/image234.wmf"/><Relationship Id="rId18" Type="http://schemas.openxmlformats.org/officeDocument/2006/relationships/oleObject" Target="../embeddings/oleObject445.bin"/><Relationship Id="rId17" Type="http://schemas.openxmlformats.org/officeDocument/2006/relationships/image" Target="../media/image233.wmf"/><Relationship Id="rId16" Type="http://schemas.openxmlformats.org/officeDocument/2006/relationships/oleObject" Target="../embeddings/oleObject444.bin"/><Relationship Id="rId15" Type="http://schemas.openxmlformats.org/officeDocument/2006/relationships/oleObject" Target="../embeddings/oleObject443.bin"/><Relationship Id="rId14" Type="http://schemas.openxmlformats.org/officeDocument/2006/relationships/image" Target="../media/image232.wmf"/><Relationship Id="rId13" Type="http://schemas.openxmlformats.org/officeDocument/2006/relationships/oleObject" Target="../embeddings/oleObject442.bin"/><Relationship Id="rId12" Type="http://schemas.openxmlformats.org/officeDocument/2006/relationships/image" Target="../media/image231.wmf"/><Relationship Id="rId11" Type="http://schemas.openxmlformats.org/officeDocument/2006/relationships/oleObject" Target="../embeddings/oleObject441.bin"/><Relationship Id="rId10" Type="http://schemas.openxmlformats.org/officeDocument/2006/relationships/image" Target="../media/image230.wmf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4.bin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453.bin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452.bin"/><Relationship Id="rId4" Type="http://schemas.openxmlformats.org/officeDocument/2006/relationships/oleObject" Target="../embeddings/oleObject451.bin"/><Relationship Id="rId33" Type="http://schemas.openxmlformats.org/officeDocument/2006/relationships/vmlDrawing" Target="../drawings/vmlDrawing46.vml"/><Relationship Id="rId32" Type="http://schemas.openxmlformats.org/officeDocument/2006/relationships/slideLayout" Target="../slideLayouts/slideLayout56.xml"/><Relationship Id="rId31" Type="http://schemas.openxmlformats.org/officeDocument/2006/relationships/image" Target="../media/image200.png"/><Relationship Id="rId3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0.wmf"/><Relationship Id="rId29" Type="http://schemas.openxmlformats.org/officeDocument/2006/relationships/image" Target="../media/image245.wmf"/><Relationship Id="rId28" Type="http://schemas.openxmlformats.org/officeDocument/2006/relationships/oleObject" Target="../embeddings/oleObject464.bin"/><Relationship Id="rId27" Type="http://schemas.openxmlformats.org/officeDocument/2006/relationships/image" Target="../media/image244.wmf"/><Relationship Id="rId26" Type="http://schemas.openxmlformats.org/officeDocument/2006/relationships/oleObject" Target="../embeddings/oleObject463.bin"/><Relationship Id="rId25" Type="http://schemas.openxmlformats.org/officeDocument/2006/relationships/image" Target="../media/image243.wmf"/><Relationship Id="rId24" Type="http://schemas.openxmlformats.org/officeDocument/2006/relationships/oleObject" Target="../embeddings/oleObject462.bin"/><Relationship Id="rId23" Type="http://schemas.openxmlformats.org/officeDocument/2006/relationships/image" Target="../media/image242.wmf"/><Relationship Id="rId22" Type="http://schemas.openxmlformats.org/officeDocument/2006/relationships/oleObject" Target="../embeddings/oleObject461.bin"/><Relationship Id="rId21" Type="http://schemas.openxmlformats.org/officeDocument/2006/relationships/image" Target="../media/image241.wmf"/><Relationship Id="rId20" Type="http://schemas.openxmlformats.org/officeDocument/2006/relationships/oleObject" Target="../embeddings/oleObject460.bin"/><Relationship Id="rId2" Type="http://schemas.openxmlformats.org/officeDocument/2006/relationships/oleObject" Target="../embeddings/oleObject450.bin"/><Relationship Id="rId19" Type="http://schemas.openxmlformats.org/officeDocument/2006/relationships/image" Target="../media/image240.wmf"/><Relationship Id="rId18" Type="http://schemas.openxmlformats.org/officeDocument/2006/relationships/oleObject" Target="../embeddings/oleObject459.bin"/><Relationship Id="rId17" Type="http://schemas.openxmlformats.org/officeDocument/2006/relationships/image" Target="../media/image239.wmf"/><Relationship Id="rId16" Type="http://schemas.openxmlformats.org/officeDocument/2006/relationships/oleObject" Target="../embeddings/oleObject458.bin"/><Relationship Id="rId15" Type="http://schemas.openxmlformats.org/officeDocument/2006/relationships/image" Target="../media/image234.wmf"/><Relationship Id="rId14" Type="http://schemas.openxmlformats.org/officeDocument/2006/relationships/oleObject" Target="../embeddings/oleObject457.bin"/><Relationship Id="rId13" Type="http://schemas.openxmlformats.org/officeDocument/2006/relationships/image" Target="../media/image233.wmf"/><Relationship Id="rId12" Type="http://schemas.openxmlformats.org/officeDocument/2006/relationships/oleObject" Target="../embeddings/oleObject456.bin"/><Relationship Id="rId11" Type="http://schemas.openxmlformats.org/officeDocument/2006/relationships/oleObject" Target="../embeddings/oleObject455.bin"/><Relationship Id="rId10" Type="http://schemas.openxmlformats.org/officeDocument/2006/relationships/image" Target="../media/image232.wmf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9.bin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468.bin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467.bin"/><Relationship Id="rId4" Type="http://schemas.openxmlformats.org/officeDocument/2006/relationships/oleObject" Target="../embeddings/oleObject466.bin"/><Relationship Id="rId33" Type="http://schemas.openxmlformats.org/officeDocument/2006/relationships/vmlDrawing" Target="../drawings/vmlDrawing47.vml"/><Relationship Id="rId32" Type="http://schemas.openxmlformats.org/officeDocument/2006/relationships/slideLayout" Target="../slideLayouts/slideLayout56.xml"/><Relationship Id="rId31" Type="http://schemas.openxmlformats.org/officeDocument/2006/relationships/image" Target="../media/image200.png"/><Relationship Id="rId3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0.wmf"/><Relationship Id="rId29" Type="http://schemas.openxmlformats.org/officeDocument/2006/relationships/image" Target="../media/image250.wmf"/><Relationship Id="rId28" Type="http://schemas.openxmlformats.org/officeDocument/2006/relationships/oleObject" Target="../embeddings/oleObject479.bin"/><Relationship Id="rId27" Type="http://schemas.openxmlformats.org/officeDocument/2006/relationships/image" Target="../media/image249.wmf"/><Relationship Id="rId26" Type="http://schemas.openxmlformats.org/officeDocument/2006/relationships/oleObject" Target="../embeddings/oleObject478.bin"/><Relationship Id="rId25" Type="http://schemas.openxmlformats.org/officeDocument/2006/relationships/image" Target="../media/image248.wmf"/><Relationship Id="rId24" Type="http://schemas.openxmlformats.org/officeDocument/2006/relationships/oleObject" Target="../embeddings/oleObject477.bin"/><Relationship Id="rId23" Type="http://schemas.openxmlformats.org/officeDocument/2006/relationships/image" Target="../media/image247.wmf"/><Relationship Id="rId22" Type="http://schemas.openxmlformats.org/officeDocument/2006/relationships/oleObject" Target="../embeddings/oleObject476.bin"/><Relationship Id="rId21" Type="http://schemas.openxmlformats.org/officeDocument/2006/relationships/image" Target="../media/image246.wmf"/><Relationship Id="rId20" Type="http://schemas.openxmlformats.org/officeDocument/2006/relationships/oleObject" Target="../embeddings/oleObject475.bin"/><Relationship Id="rId2" Type="http://schemas.openxmlformats.org/officeDocument/2006/relationships/oleObject" Target="../embeddings/oleObject465.bin"/><Relationship Id="rId19" Type="http://schemas.openxmlformats.org/officeDocument/2006/relationships/image" Target="../media/image245.wmf"/><Relationship Id="rId18" Type="http://schemas.openxmlformats.org/officeDocument/2006/relationships/oleObject" Target="../embeddings/oleObject474.bin"/><Relationship Id="rId17" Type="http://schemas.openxmlformats.org/officeDocument/2006/relationships/image" Target="../media/image241.wmf"/><Relationship Id="rId16" Type="http://schemas.openxmlformats.org/officeDocument/2006/relationships/oleObject" Target="../embeddings/oleObject473.bin"/><Relationship Id="rId15" Type="http://schemas.openxmlformats.org/officeDocument/2006/relationships/image" Target="../media/image234.wmf"/><Relationship Id="rId14" Type="http://schemas.openxmlformats.org/officeDocument/2006/relationships/oleObject" Target="../embeddings/oleObject472.bin"/><Relationship Id="rId13" Type="http://schemas.openxmlformats.org/officeDocument/2006/relationships/image" Target="../media/image233.wmf"/><Relationship Id="rId12" Type="http://schemas.openxmlformats.org/officeDocument/2006/relationships/oleObject" Target="../embeddings/oleObject471.bin"/><Relationship Id="rId11" Type="http://schemas.openxmlformats.org/officeDocument/2006/relationships/oleObject" Target="../embeddings/oleObject470.bin"/><Relationship Id="rId10" Type="http://schemas.openxmlformats.org/officeDocument/2006/relationships/image" Target="../media/image232.wmf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wmf"/><Relationship Id="rId8" Type="http://schemas.openxmlformats.org/officeDocument/2006/relationships/oleObject" Target="../embeddings/oleObject483.bin"/><Relationship Id="rId7" Type="http://schemas.openxmlformats.org/officeDocument/2006/relationships/image" Target="../media/image10.wmf"/><Relationship Id="rId6" Type="http://schemas.openxmlformats.org/officeDocument/2006/relationships/oleObject" Target="../embeddings/oleObject482.bin"/><Relationship Id="rId5" Type="http://schemas.openxmlformats.org/officeDocument/2006/relationships/image" Target="../media/image252.wmf"/><Relationship Id="rId4" Type="http://schemas.openxmlformats.org/officeDocument/2006/relationships/oleObject" Target="../embeddings/oleObject481.bin"/><Relationship Id="rId37" Type="http://schemas.openxmlformats.org/officeDocument/2006/relationships/vmlDrawing" Target="../drawings/vmlDrawing48.vml"/><Relationship Id="rId36" Type="http://schemas.openxmlformats.org/officeDocument/2006/relationships/slideLayout" Target="../slideLayouts/slideLayout56.xml"/><Relationship Id="rId35" Type="http://schemas.openxmlformats.org/officeDocument/2006/relationships/image" Target="../media/image200.png"/><Relationship Id="rId3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3" Type="http://schemas.openxmlformats.org/officeDocument/2006/relationships/oleObject" Target="../embeddings/oleObject497.bin"/><Relationship Id="rId32" Type="http://schemas.openxmlformats.org/officeDocument/2006/relationships/image" Target="../media/image263.wmf"/><Relationship Id="rId31" Type="http://schemas.openxmlformats.org/officeDocument/2006/relationships/oleObject" Target="../embeddings/oleObject496.bin"/><Relationship Id="rId30" Type="http://schemas.openxmlformats.org/officeDocument/2006/relationships/oleObject" Target="../embeddings/oleObject495.bin"/><Relationship Id="rId3" Type="http://schemas.openxmlformats.org/officeDocument/2006/relationships/image" Target="../media/image251.wmf"/><Relationship Id="rId29" Type="http://schemas.openxmlformats.org/officeDocument/2006/relationships/oleObject" Target="../embeddings/oleObject494.bin"/><Relationship Id="rId28" Type="http://schemas.openxmlformats.org/officeDocument/2006/relationships/oleObject" Target="../embeddings/oleObject493.bin"/><Relationship Id="rId27" Type="http://schemas.openxmlformats.org/officeDocument/2006/relationships/image" Target="../media/image262.wmf"/><Relationship Id="rId26" Type="http://schemas.openxmlformats.org/officeDocument/2006/relationships/oleObject" Target="../embeddings/oleObject492.bin"/><Relationship Id="rId25" Type="http://schemas.openxmlformats.org/officeDocument/2006/relationships/oleObject" Target="../embeddings/oleObject491.bin"/><Relationship Id="rId24" Type="http://schemas.openxmlformats.org/officeDocument/2006/relationships/image" Target="../media/image261.png"/><Relationship Id="rId23" Type="http://schemas.openxmlformats.org/officeDocument/2006/relationships/image" Target="../media/image260.wmf"/><Relationship Id="rId22" Type="http://schemas.openxmlformats.org/officeDocument/2006/relationships/oleObject" Target="../embeddings/oleObject490.bin"/><Relationship Id="rId21" Type="http://schemas.openxmlformats.org/officeDocument/2006/relationships/image" Target="../media/image259.wmf"/><Relationship Id="rId20" Type="http://schemas.openxmlformats.org/officeDocument/2006/relationships/oleObject" Target="../embeddings/oleObject489.bin"/><Relationship Id="rId2" Type="http://schemas.openxmlformats.org/officeDocument/2006/relationships/oleObject" Target="../embeddings/oleObject480.bin"/><Relationship Id="rId19" Type="http://schemas.openxmlformats.org/officeDocument/2006/relationships/image" Target="../media/image258.wmf"/><Relationship Id="rId18" Type="http://schemas.openxmlformats.org/officeDocument/2006/relationships/oleObject" Target="../embeddings/oleObject488.bin"/><Relationship Id="rId17" Type="http://schemas.openxmlformats.org/officeDocument/2006/relationships/image" Target="../media/image257.wmf"/><Relationship Id="rId16" Type="http://schemas.openxmlformats.org/officeDocument/2006/relationships/oleObject" Target="../embeddings/oleObject487.bin"/><Relationship Id="rId15" Type="http://schemas.openxmlformats.org/officeDocument/2006/relationships/image" Target="../media/image256.wmf"/><Relationship Id="rId14" Type="http://schemas.openxmlformats.org/officeDocument/2006/relationships/oleObject" Target="../embeddings/oleObject486.bin"/><Relationship Id="rId13" Type="http://schemas.openxmlformats.org/officeDocument/2006/relationships/image" Target="../media/image255.wmf"/><Relationship Id="rId12" Type="http://schemas.openxmlformats.org/officeDocument/2006/relationships/oleObject" Target="../embeddings/oleObject485.bin"/><Relationship Id="rId11" Type="http://schemas.openxmlformats.org/officeDocument/2006/relationships/image" Target="../media/image254.wmf"/><Relationship Id="rId10" Type="http://schemas.openxmlformats.org/officeDocument/2006/relationships/oleObject" Target="../embeddings/oleObject484.bin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5.x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6561" name="对象 2"/>
          <p:cNvGraphicFramePr/>
          <p:nvPr/>
        </p:nvGraphicFramePr>
        <p:xfrm>
          <a:off x="365125" y="3594100"/>
          <a:ext cx="2520950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3076575" imgH="4276725" progId="Paint.Picture">
                  <p:embed/>
                </p:oleObj>
              </mc:Choice>
              <mc:Fallback>
                <p:oleObj name="" r:id="rId1" imgW="3076575" imgH="42767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125" y="3594100"/>
                        <a:ext cx="2520950" cy="295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" name="文本框 2"/>
          <p:cNvSpPr txBox="1"/>
          <p:nvPr/>
        </p:nvSpPr>
        <p:spPr>
          <a:xfrm>
            <a:off x="365125" y="638175"/>
            <a:ext cx="8810625" cy="2955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</a:t>
            </a:r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（</a:t>
            </a:r>
            <a:r>
              <a:rPr lang="zh-CN" altLang="zh-CN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配套教材：华科第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版第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4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次印刷，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2020.8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月</a:t>
            </a:r>
            <a:r>
              <a:rPr lang="zh-CN" altLang="zh-CN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endParaRPr lang="zh-CN" altLang="zh-CN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zh-CN" altLang="zh-CN" sz="320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zh-CN" sz="200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华中科技大学出版社天猫旗舰店</a:t>
            </a:r>
            <a:r>
              <a:rPr lang="zh-CN" altLang="zh-CN" sz="2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68.00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graphicFrame>
        <p:nvGraphicFramePr>
          <p:cNvPr id="66563" name="对象 1"/>
          <p:cNvGraphicFramePr/>
          <p:nvPr/>
        </p:nvGraphicFramePr>
        <p:xfrm>
          <a:off x="6865938" y="3962400"/>
          <a:ext cx="2316162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2314575" imgH="2867025" progId="Paint.Picture">
                  <p:embed/>
                </p:oleObj>
              </mc:Choice>
              <mc:Fallback>
                <p:oleObj name="" r:id="rId3" imgW="2314575" imgH="28670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5938" y="3962400"/>
                        <a:ext cx="2316162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2945" name="对象 1"/>
          <p:cNvGraphicFramePr/>
          <p:nvPr/>
        </p:nvGraphicFramePr>
        <p:xfrm>
          <a:off x="228600" y="6350"/>
          <a:ext cx="8248650" cy="219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4705350" imgH="2105025" progId="Paint.Picture">
                  <p:embed/>
                </p:oleObj>
              </mc:Choice>
              <mc:Fallback>
                <p:oleObj name="" r:id="rId1" imgW="4705350" imgH="21050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6350"/>
                        <a:ext cx="8248650" cy="219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46" name="组合 23"/>
          <p:cNvGrpSpPr/>
          <p:nvPr/>
        </p:nvGrpSpPr>
        <p:grpSpPr>
          <a:xfrm>
            <a:off x="4891088" y="2624138"/>
            <a:ext cx="4233862" cy="2230437"/>
            <a:chOff x="7702" y="4158"/>
            <a:chExt cx="6668" cy="3512"/>
          </a:xfrm>
        </p:grpSpPr>
        <p:graphicFrame>
          <p:nvGraphicFramePr>
            <p:cNvPr id="82947" name="对象 3"/>
            <p:cNvGraphicFramePr/>
            <p:nvPr/>
          </p:nvGraphicFramePr>
          <p:xfrm>
            <a:off x="7702" y="4158"/>
            <a:ext cx="6667" cy="3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3" imgW="4229100" imgH="2228850" progId="Paint.Picture">
                    <p:embed/>
                  </p:oleObj>
                </mc:Choice>
                <mc:Fallback>
                  <p:oleObj name="" r:id="rId3" imgW="4229100" imgH="2228850" progId="Paint.Picture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02" y="4158"/>
                          <a:ext cx="6667" cy="35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>
            <a:xfrm>
              <a:off x="11963" y="5173"/>
              <a:ext cx="907" cy="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5" name="椭圆 4"/>
            <p:cNvSpPr/>
            <p:nvPr/>
          </p:nvSpPr>
          <p:spPr>
            <a:xfrm>
              <a:off x="12303" y="5513"/>
              <a:ext cx="227" cy="22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6" name="直接连接符 5"/>
            <p:cNvCxnSpPr>
              <a:endCxn id="5" idx="6"/>
            </p:cNvCxnSpPr>
            <p:nvPr/>
          </p:nvCxnSpPr>
          <p:spPr>
            <a:xfrm flipV="1">
              <a:off x="10456" y="5627"/>
              <a:ext cx="2074" cy="168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>
              <a:endCxn id="5" idx="6"/>
            </p:cNvCxnSpPr>
            <p:nvPr/>
          </p:nvCxnSpPr>
          <p:spPr>
            <a:xfrm>
              <a:off x="12417" y="5627"/>
              <a:ext cx="0" cy="1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endCxn id="5" idx="6"/>
            </p:cNvCxnSpPr>
            <p:nvPr/>
          </p:nvCxnSpPr>
          <p:spPr>
            <a:xfrm flipV="1">
              <a:off x="11282" y="5887"/>
              <a:ext cx="877" cy="7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12428" y="4831"/>
              <a:ext cx="579" cy="765"/>
            </a:xfrm>
            <a:custGeom>
              <a:avLst/>
              <a:gdLst>
                <a:gd name="connisteX0" fmla="*/ 0 w 367665"/>
                <a:gd name="connsiteY0" fmla="*/ 0 h 485775"/>
                <a:gd name="connisteX1" fmla="*/ 279400 w 367665"/>
                <a:gd name="connsiteY1" fmla="*/ 118110 h 485775"/>
                <a:gd name="connisteX2" fmla="*/ 367665 w 367665"/>
                <a:gd name="connsiteY2" fmla="*/ 485775 h 4857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67665" h="485775">
                  <a:moveTo>
                    <a:pt x="0" y="0"/>
                  </a:moveTo>
                  <a:cubicBezTo>
                    <a:pt x="53975" y="16510"/>
                    <a:pt x="205740" y="20955"/>
                    <a:pt x="279400" y="118110"/>
                  </a:cubicBezTo>
                  <a:cubicBezTo>
                    <a:pt x="353060" y="215265"/>
                    <a:pt x="355600" y="414655"/>
                    <a:pt x="367665" y="48577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82954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63" y="6884"/>
            <a:ext cx="819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5" imgW="241300" imgH="165100" progId="Equation.KSEE3">
                    <p:embed/>
                  </p:oleObj>
                </mc:Choice>
                <mc:Fallback>
                  <p:oleObj name="" r:id="rId5" imgW="241300" imgH="165100" progId="Equation.KSEE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963" y="6884"/>
                          <a:ext cx="819" cy="5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5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71" y="5943"/>
            <a:ext cx="444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7" imgW="203200" imgH="228600" progId="Equation.KSEE3">
                    <p:embed/>
                  </p:oleObj>
                </mc:Choice>
                <mc:Fallback>
                  <p:oleObj name="" r:id="rId7" imgW="203200" imgH="228600" progId="Equation.KSEE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271" y="5943"/>
                          <a:ext cx="444" cy="5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6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036" y="4984"/>
            <a:ext cx="392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9" imgW="152400" imgH="177165" progId="Equation.KSEE3">
                    <p:embed/>
                  </p:oleObj>
                </mc:Choice>
                <mc:Fallback>
                  <p:oleObj name="" r:id="rId9" imgW="152400" imgH="177165" progId="Equation.KSEE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036" y="4984"/>
                          <a:ext cx="392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7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756" y="4515"/>
            <a:ext cx="508" cy="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11" imgW="152400" imgH="139700" progId="Equation.KSEE3">
                    <p:embed/>
                  </p:oleObj>
                </mc:Choice>
                <mc:Fallback>
                  <p:oleObj name="" r:id="rId11" imgW="152400" imgH="139700" progId="Equation.KSEE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756" y="4515"/>
                          <a:ext cx="508" cy="4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任意多边形 15"/>
            <p:cNvSpPr/>
            <p:nvPr/>
          </p:nvSpPr>
          <p:spPr>
            <a:xfrm>
              <a:off x="10456" y="6544"/>
              <a:ext cx="534" cy="305"/>
            </a:xfrm>
            <a:custGeom>
              <a:avLst/>
              <a:gdLst>
                <a:gd name="connisteX0" fmla="*/ 0 w 339090"/>
                <a:gd name="connsiteY0" fmla="*/ 105041 h 193941"/>
                <a:gd name="connisteX1" fmla="*/ 191770 w 339090"/>
                <a:gd name="connsiteY1" fmla="*/ 2171 h 193941"/>
                <a:gd name="connisteX2" fmla="*/ 339090 w 339090"/>
                <a:gd name="connsiteY2" fmla="*/ 193941 h 1939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39090" h="193942">
                  <a:moveTo>
                    <a:pt x="0" y="105042"/>
                  </a:moveTo>
                  <a:cubicBezTo>
                    <a:pt x="35560" y="80912"/>
                    <a:pt x="123825" y="-15608"/>
                    <a:pt x="191770" y="2172"/>
                  </a:cubicBezTo>
                  <a:cubicBezTo>
                    <a:pt x="259715" y="19952"/>
                    <a:pt x="313690" y="153302"/>
                    <a:pt x="339090" y="19394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82959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83" y="6015"/>
            <a:ext cx="407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3" imgW="127000" imgH="177165" progId="Equation.KSEE3">
                    <p:embed/>
                  </p:oleObj>
                </mc:Choice>
                <mc:Fallback>
                  <p:oleObj name="" r:id="rId13" imgW="127000" imgH="177165" progId="Equation.KSEE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583" y="6015"/>
                          <a:ext cx="407" cy="5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直接箭头连接符 18"/>
            <p:cNvCxnSpPr>
              <a:endCxn id="5" idx="6"/>
            </p:cNvCxnSpPr>
            <p:nvPr/>
          </p:nvCxnSpPr>
          <p:spPr>
            <a:xfrm>
              <a:off x="12416" y="5627"/>
              <a:ext cx="340" cy="567"/>
            </a:xfrm>
            <a:prstGeom prst="straightConnector1">
              <a:avLst/>
            </a:prstGeom>
            <a:ln>
              <a:solidFill>
                <a:srgbClr val="FF00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961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71" y="5865"/>
            <a:ext cx="678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15" imgW="203200" imgH="228600" progId="Equation.KSEE3">
                    <p:embed/>
                  </p:oleObj>
                </mc:Choice>
                <mc:Fallback>
                  <p:oleObj name="" r:id="rId15" imgW="203200" imgH="228600" progId="Equation.KSEE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671" y="5865"/>
                          <a:ext cx="678" cy="7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18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250" y="4092575"/>
          <a:ext cx="37052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7" imgW="2209800" imgH="419100" progId="Equation.KSEE3">
                  <p:embed/>
                </p:oleObj>
              </mc:Choice>
              <mc:Fallback>
                <p:oleObj name="" r:id="rId17" imgW="2209800" imgH="4191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250" y="4092575"/>
                        <a:ext cx="3705225" cy="708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9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250" y="3165475"/>
          <a:ext cx="29670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9" imgW="1714500" imgH="393700" progId="Equation.KSEE3">
                  <p:embed/>
                </p:oleObj>
              </mc:Choice>
              <mc:Fallback>
                <p:oleObj name="" r:id="rId19" imgW="1714500" imgH="3937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2250" y="3165475"/>
                        <a:ext cx="2967038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95885" y="2625090"/>
            <a:ext cx="2299958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一）积分方程：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25621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03400" y="2781300"/>
          <a:ext cx="181133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21" imgW="1028700" imgH="215900" progId="Equation.KSEE3">
                  <p:embed/>
                </p:oleObj>
              </mc:Choice>
              <mc:Fallback>
                <p:oleObj name="" r:id="rId21" imgW="1028700" imgH="2159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03400" y="2781300"/>
                        <a:ext cx="1811338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3430268" y="3159125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2885" y="3684893"/>
            <a:ext cx="2299958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二）微分方程：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86491" y="4173219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375" y="4617719"/>
            <a:ext cx="1903095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三）速度关系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25626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92288" y="4727575"/>
          <a:ext cx="9017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23" imgW="520700" imgH="228600" progId="Equation.KSEE3">
                  <p:embed/>
                </p:oleObj>
              </mc:Choice>
              <mc:Fallback>
                <p:oleObj name="" r:id="rId23" imgW="520700" imgH="2286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792288" y="4727575"/>
                        <a:ext cx="901700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2693668" y="4587240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25628" name="对象 3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4813" y="5157788"/>
          <a:ext cx="76676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5" imgW="457200" imgH="228600" progId="Equation.KSEE3">
                  <p:embed/>
                </p:oleObj>
              </mc:Choice>
              <mc:Fallback>
                <p:oleObj name="" r:id="rId25" imgW="457200" imgH="2286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04813" y="5157788"/>
                        <a:ext cx="766762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1172210" y="5004435"/>
            <a:ext cx="810883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25630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58938" y="5614988"/>
          <a:ext cx="116681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7" imgW="673100" imgH="228600" progId="Equation.KSEE3">
                  <p:embed/>
                </p:oleObj>
              </mc:Choice>
              <mc:Fallback>
                <p:oleObj name="" r:id="rId27" imgW="673100" imgH="2286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58938" y="5614988"/>
                        <a:ext cx="1166812" cy="398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186047" y="5474335"/>
            <a:ext cx="160592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~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5885" y="2326958"/>
            <a:ext cx="318389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求过程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的速度问题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29" grpId="0" bldLvl="0" animBg="1"/>
      <p:bldP spid="32" grpId="0" bldLvl="0" animBg="1"/>
      <p:bldP spid="36" grpId="0" bldLvl="0" animBg="1"/>
      <p:bldP spid="32" grpId="1" bldLvl="0" animBg="1"/>
      <p:bldP spid="34" grpId="0" bldLvl="0" animBg="1"/>
      <p:bldP spid="35" grpId="0" bldLvl="0" animBg="1"/>
      <p:bldP spid="39" grpId="0" bldLvl="0" animBg="1"/>
      <p:bldP spid="42" grpId="0" bldLvl="0" animBg="1"/>
      <p:bldP spid="4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" name="矩形 82"/>
          <p:cNvSpPr/>
          <p:nvPr/>
        </p:nvSpPr>
        <p:spPr>
          <a:xfrm>
            <a:off x="4284663" y="6019800"/>
            <a:ext cx="1858963" cy="7921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83970" name="对象 1"/>
          <p:cNvGraphicFramePr/>
          <p:nvPr/>
        </p:nvGraphicFramePr>
        <p:xfrm>
          <a:off x="185738" y="268288"/>
          <a:ext cx="82486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4705350" imgH="2105025" progId="Paint.Picture">
                  <p:embed/>
                </p:oleObj>
              </mc:Choice>
              <mc:Fallback>
                <p:oleObj name="" r:id="rId1" imgW="4705350" imgH="2105025" progId="Paint.Picture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5738" y="268288"/>
                        <a:ext cx="8248650" cy="198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13713" y="6496050"/>
          <a:ext cx="8874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571500" imgH="203200" progId="Equation.KSEE3">
                  <p:embed/>
                </p:oleObj>
              </mc:Choice>
              <mc:Fallback>
                <p:oleObj name="" r:id="rId3" imgW="571500" imgH="2032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713" y="6496050"/>
                        <a:ext cx="887412" cy="315913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92288" y="2397125"/>
          <a:ext cx="11652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673100" imgH="228600" progId="Equation.KSEE3">
                  <p:embed/>
                </p:oleObj>
              </mc:Choice>
              <mc:Fallback>
                <p:oleObj name="" r:id="rId5" imgW="673100" imgH="228600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2288" y="2397125"/>
                        <a:ext cx="1165225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186047" y="2256790"/>
            <a:ext cx="160592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~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8600" y="2678101"/>
            <a:ext cx="318389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求过程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的速度问题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07933" y="2717800"/>
            <a:ext cx="1258888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 noProof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Helvetica Light"/>
              </a:rPr>
              <a:t>S=3-0=3</a:t>
            </a:r>
            <a:endParaRPr lang="en-US" altLang="zh-CN" b="1" noProof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6045" y="3090544"/>
            <a:ext cx="180086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【机械能守恒】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544" y="5196510"/>
            <a:ext cx="2760981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【质心水平动量守恒】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544" y="5764518"/>
            <a:ext cx="21971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【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Helvetica Light"/>
              </a:rPr>
              <a:t>质心垂直下落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】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895475" y="5764200"/>
            <a:ext cx="260985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（高中物理斜抛运动）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26636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5738" y="3409950"/>
          <a:ext cx="4110037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2374265" imgH="812800" progId="Equation.KSEE3">
                  <p:embed/>
                </p:oleObj>
              </mc:Choice>
              <mc:Fallback>
                <p:oleObj name="" r:id="rId7" imgW="2374265" imgH="8128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5738" y="3409950"/>
                        <a:ext cx="4110037" cy="1419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81" name="组合 66"/>
          <p:cNvGrpSpPr/>
          <p:nvPr/>
        </p:nvGrpSpPr>
        <p:grpSpPr>
          <a:xfrm>
            <a:off x="4667250" y="2043113"/>
            <a:ext cx="3302000" cy="2225675"/>
            <a:chOff x="7138" y="3932"/>
            <a:chExt cx="7074" cy="4250"/>
          </a:xfrm>
        </p:grpSpPr>
        <p:grpSp>
          <p:nvGrpSpPr>
            <p:cNvPr id="83982" name="组合 59"/>
            <p:cNvGrpSpPr/>
            <p:nvPr/>
          </p:nvGrpSpPr>
          <p:grpSpPr>
            <a:xfrm>
              <a:off x="7138" y="3932"/>
              <a:ext cx="6868" cy="3637"/>
              <a:chOff x="7138" y="3932"/>
              <a:chExt cx="6868" cy="3637"/>
            </a:xfrm>
          </p:grpSpPr>
          <p:grpSp>
            <p:nvGrpSpPr>
              <p:cNvPr id="83983" name="组合 23"/>
              <p:cNvGrpSpPr/>
              <p:nvPr/>
            </p:nvGrpSpPr>
            <p:grpSpPr>
              <a:xfrm>
                <a:off x="7137" y="3932"/>
                <a:ext cx="6667" cy="3512"/>
                <a:chOff x="7703" y="4158"/>
                <a:chExt cx="6667" cy="3513"/>
              </a:xfrm>
            </p:grpSpPr>
            <p:graphicFrame>
              <p:nvGraphicFramePr>
                <p:cNvPr id="83984" name="对象 3"/>
                <p:cNvGraphicFramePr/>
                <p:nvPr/>
              </p:nvGraphicFramePr>
              <p:xfrm>
                <a:off x="7703" y="4158"/>
                <a:ext cx="6667" cy="35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7" name="" r:id="rId9" imgW="4229100" imgH="2228850" progId="Paint.Picture">
                        <p:embed/>
                      </p:oleObj>
                    </mc:Choice>
                    <mc:Fallback>
                      <p:oleObj name="" r:id="rId9" imgW="4229100" imgH="2228850" progId="Paint.Picture">
                        <p:embed/>
                        <p:pic>
                          <p:nvPicPr>
                            <p:cNvPr id="0" name="图片 3096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03" y="4158"/>
                              <a:ext cx="6667" cy="351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" name="椭圆 2"/>
                <p:cNvSpPr/>
                <p:nvPr/>
              </p:nvSpPr>
              <p:spPr>
                <a:xfrm>
                  <a:off x="11963" y="5173"/>
                  <a:ext cx="907" cy="90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5" name="椭圆 4"/>
                <p:cNvSpPr/>
                <p:nvPr/>
              </p:nvSpPr>
              <p:spPr>
                <a:xfrm>
                  <a:off x="12303" y="5513"/>
                  <a:ext cx="227" cy="227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cxnSp>
              <p:nvCxnSpPr>
                <p:cNvPr id="6" name="直接连接符 5"/>
                <p:cNvCxnSpPr>
                  <a:endCxn id="5" idx="6"/>
                </p:cNvCxnSpPr>
                <p:nvPr/>
              </p:nvCxnSpPr>
              <p:spPr>
                <a:xfrm flipV="1">
                  <a:off x="10456" y="5627"/>
                  <a:ext cx="2074" cy="168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箭头连接符 6"/>
                <p:cNvCxnSpPr>
                  <a:endCxn id="5" idx="6"/>
                </p:cNvCxnSpPr>
                <p:nvPr/>
              </p:nvCxnSpPr>
              <p:spPr>
                <a:xfrm>
                  <a:off x="12417" y="5627"/>
                  <a:ext cx="0" cy="113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endCxn id="5" idx="6"/>
                </p:cNvCxnSpPr>
                <p:nvPr/>
              </p:nvCxnSpPr>
              <p:spPr>
                <a:xfrm flipV="1">
                  <a:off x="11282" y="5887"/>
                  <a:ext cx="877" cy="76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任意多边形 8"/>
                <p:cNvSpPr/>
                <p:nvPr/>
              </p:nvSpPr>
              <p:spPr>
                <a:xfrm>
                  <a:off x="12428" y="4831"/>
                  <a:ext cx="579" cy="765"/>
                </a:xfrm>
                <a:custGeom>
                  <a:avLst/>
                  <a:gdLst>
                    <a:gd name="connisteX0" fmla="*/ 0 w 367665"/>
                    <a:gd name="connsiteY0" fmla="*/ 0 h 485775"/>
                    <a:gd name="connisteX1" fmla="*/ 279400 w 367665"/>
                    <a:gd name="connsiteY1" fmla="*/ 118110 h 485775"/>
                    <a:gd name="connisteX2" fmla="*/ 367665 w 367665"/>
                    <a:gd name="connsiteY2" fmla="*/ 485775 h 48577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367665" h="485775">
                      <a:moveTo>
                        <a:pt x="0" y="0"/>
                      </a:moveTo>
                      <a:cubicBezTo>
                        <a:pt x="53975" y="16510"/>
                        <a:pt x="205740" y="20955"/>
                        <a:pt x="279400" y="118110"/>
                      </a:cubicBezTo>
                      <a:cubicBezTo>
                        <a:pt x="353060" y="215265"/>
                        <a:pt x="355600" y="414655"/>
                        <a:pt x="367665" y="485775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graphicFrame>
              <p:nvGraphicFramePr>
                <p:cNvPr id="83991" name="对象 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963" y="6884"/>
                <a:ext cx="819" cy="5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8" name="" r:id="rId11" imgW="241300" imgH="165100" progId="Equation.KSEE3">
                        <p:embed/>
                      </p:oleObj>
                    </mc:Choice>
                    <mc:Fallback>
                      <p:oleObj name="" r:id="rId11" imgW="241300" imgH="165100" progId="Equation.KSEE3">
                        <p:embed/>
                        <p:pic>
                          <p:nvPicPr>
                            <p:cNvPr id="0" name="图片 3097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963" y="6884"/>
                              <a:ext cx="819" cy="56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3992" name="对象 1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271" y="5943"/>
                <a:ext cx="444" cy="50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9" name="" r:id="rId13" imgW="203200" imgH="228600" progId="Equation.KSEE3">
                        <p:embed/>
                      </p:oleObj>
                    </mc:Choice>
                    <mc:Fallback>
                      <p:oleObj name="" r:id="rId13" imgW="203200" imgH="228600" progId="Equation.KSEE3">
                        <p:embed/>
                        <p:pic>
                          <p:nvPicPr>
                            <p:cNvPr id="0" name="图片 3098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271" y="5943"/>
                              <a:ext cx="444" cy="50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3993" name="对象 1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036" y="4984"/>
                <a:ext cx="392" cy="45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0" name="" r:id="rId15" imgW="152400" imgH="177165" progId="Equation.KSEE3">
                        <p:embed/>
                      </p:oleObj>
                    </mc:Choice>
                    <mc:Fallback>
                      <p:oleObj name="" r:id="rId15" imgW="152400" imgH="177165" progId="Equation.KSEE3">
                        <p:embed/>
                        <p:pic>
                          <p:nvPicPr>
                            <p:cNvPr id="0" name="图片 3099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036" y="4984"/>
                              <a:ext cx="392" cy="45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3994" name="对象 1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756" y="4515"/>
                <a:ext cx="508" cy="46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1" name="" r:id="rId17" imgW="152400" imgH="139700" progId="Equation.KSEE3">
                        <p:embed/>
                      </p:oleObj>
                    </mc:Choice>
                    <mc:Fallback>
                      <p:oleObj name="" r:id="rId17" imgW="152400" imgH="139700" progId="Equation.KSEE3">
                        <p:embed/>
                        <p:pic>
                          <p:nvPicPr>
                            <p:cNvPr id="0" name="图片 3100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56" y="4515"/>
                              <a:ext cx="508" cy="46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" name="任意多边形 16"/>
                <p:cNvSpPr/>
                <p:nvPr/>
              </p:nvSpPr>
              <p:spPr>
                <a:xfrm>
                  <a:off x="10456" y="6544"/>
                  <a:ext cx="534" cy="305"/>
                </a:xfrm>
                <a:custGeom>
                  <a:avLst/>
                  <a:gdLst>
                    <a:gd name="connisteX0" fmla="*/ 0 w 339090"/>
                    <a:gd name="connsiteY0" fmla="*/ 105041 h 193941"/>
                    <a:gd name="connisteX1" fmla="*/ 191770 w 339090"/>
                    <a:gd name="connsiteY1" fmla="*/ 2171 h 193941"/>
                    <a:gd name="connisteX2" fmla="*/ 339090 w 339090"/>
                    <a:gd name="connsiteY2" fmla="*/ 193941 h 1939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339090" h="193942">
                      <a:moveTo>
                        <a:pt x="0" y="105042"/>
                      </a:moveTo>
                      <a:cubicBezTo>
                        <a:pt x="35560" y="80912"/>
                        <a:pt x="123825" y="-15608"/>
                        <a:pt x="191770" y="2172"/>
                      </a:cubicBezTo>
                      <a:cubicBezTo>
                        <a:pt x="259715" y="19952"/>
                        <a:pt x="313690" y="153302"/>
                        <a:pt x="339090" y="193942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graphicFrame>
              <p:nvGraphicFramePr>
                <p:cNvPr id="83996" name="对象 17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83" y="6015"/>
                <a:ext cx="407" cy="5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2" name="" r:id="rId19" imgW="127000" imgH="177165" progId="Equation.KSEE3">
                        <p:embed/>
                      </p:oleObj>
                    </mc:Choice>
                    <mc:Fallback>
                      <p:oleObj name="" r:id="rId19" imgW="127000" imgH="177165" progId="Equation.KSEE3">
                        <p:embed/>
                        <p:pic>
                          <p:nvPicPr>
                            <p:cNvPr id="0" name="图片 3101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583" y="6015"/>
                              <a:ext cx="407" cy="57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0" name="直接箭头连接符 19"/>
                <p:cNvCxnSpPr>
                  <a:endCxn id="5" idx="6"/>
                </p:cNvCxnSpPr>
                <p:nvPr/>
              </p:nvCxnSpPr>
              <p:spPr>
                <a:xfrm>
                  <a:off x="12416" y="5627"/>
                  <a:ext cx="340" cy="567"/>
                </a:xfrm>
                <a:prstGeom prst="straightConnector1">
                  <a:avLst/>
                </a:prstGeom>
                <a:ln>
                  <a:solidFill>
                    <a:srgbClr val="FF006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3998" name="对象 21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671" y="5866"/>
                <a:ext cx="678" cy="7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03" name="" r:id="rId21" imgW="203200" imgH="228600" progId="Equation.KSEE3">
                        <p:embed/>
                      </p:oleObj>
                    </mc:Choice>
                    <mc:Fallback>
                      <p:oleObj name="" r:id="rId21" imgW="203200" imgH="228600" progId="Equation.KSEE3">
                        <p:embed/>
                        <p:pic>
                          <p:nvPicPr>
                            <p:cNvPr id="0" name="图片 3102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671" y="5866"/>
                              <a:ext cx="678" cy="76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3" name="椭圆 52"/>
              <p:cNvSpPr/>
              <p:nvPr/>
            </p:nvSpPr>
            <p:spPr>
              <a:xfrm>
                <a:off x="12840" y="6163"/>
                <a:ext cx="907" cy="9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3212" y="6534"/>
                <a:ext cx="227" cy="1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55" name="直接连接符 54"/>
              <p:cNvCxnSpPr>
                <a:endCxn id="5" idx="6"/>
              </p:cNvCxnSpPr>
              <p:nvPr/>
            </p:nvCxnSpPr>
            <p:spPr>
              <a:xfrm flipH="1" flipV="1">
                <a:off x="9801" y="5370"/>
                <a:ext cx="2504" cy="31"/>
              </a:xfrm>
              <a:prstGeom prst="line">
                <a:avLst/>
              </a:prstGeom>
              <a:ln>
                <a:solidFill>
                  <a:srgbClr val="FF006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endCxn id="5" idx="6"/>
              </p:cNvCxnSpPr>
              <p:nvPr/>
            </p:nvCxnSpPr>
            <p:spPr>
              <a:xfrm flipH="1">
                <a:off x="9810" y="6853"/>
                <a:ext cx="3716" cy="22"/>
              </a:xfrm>
              <a:prstGeom prst="line">
                <a:avLst/>
              </a:prstGeom>
              <a:ln>
                <a:solidFill>
                  <a:srgbClr val="FF006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任意多边形 56"/>
              <p:cNvSpPr/>
              <p:nvPr/>
            </p:nvSpPr>
            <p:spPr>
              <a:xfrm>
                <a:off x="13175" y="5974"/>
                <a:ext cx="533" cy="254"/>
              </a:xfrm>
              <a:custGeom>
                <a:avLst/>
                <a:gdLst>
                  <a:gd name="connisteX0" fmla="*/ 0 w 338455"/>
                  <a:gd name="connsiteY0" fmla="*/ 13717 h 161037"/>
                  <a:gd name="connisteX1" fmla="*/ 250190 w 338455"/>
                  <a:gd name="connsiteY1" fmla="*/ 13717 h 161037"/>
                  <a:gd name="connisteX2" fmla="*/ 338455 w 338455"/>
                  <a:gd name="connsiteY2" fmla="*/ 161037 h 161037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338455" h="161037">
                    <a:moveTo>
                      <a:pt x="0" y="13717"/>
                    </a:moveTo>
                    <a:cubicBezTo>
                      <a:pt x="48260" y="10542"/>
                      <a:pt x="182245" y="-15493"/>
                      <a:pt x="250190" y="13717"/>
                    </a:cubicBezTo>
                    <a:cubicBezTo>
                      <a:pt x="318135" y="42927"/>
                      <a:pt x="325755" y="131827"/>
                      <a:pt x="338455" y="161037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58" name="直接箭头连接符 57"/>
              <p:cNvCxnSpPr>
                <a:stCxn id="54" idx="5"/>
                <a:endCxn id="5" idx="6"/>
              </p:cNvCxnSpPr>
              <p:nvPr/>
            </p:nvCxnSpPr>
            <p:spPr>
              <a:xfrm>
                <a:off x="13406" y="6523"/>
                <a:ext cx="600" cy="1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54" idx="5"/>
                <a:endCxn id="5" idx="6"/>
              </p:cNvCxnSpPr>
              <p:nvPr/>
            </p:nvCxnSpPr>
            <p:spPr>
              <a:xfrm>
                <a:off x="13296" y="6623"/>
                <a:ext cx="59" cy="9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84006" name="对象 6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233" y="5370"/>
            <a:ext cx="635" cy="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23" imgW="190500" imgH="215900" progId="Equation.KSEE3">
                    <p:embed/>
                  </p:oleObj>
                </mc:Choice>
                <mc:Fallback>
                  <p:oleObj name="" r:id="rId23" imgW="190500" imgH="215900" progId="Equation.KSEE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233" y="5370"/>
                          <a:ext cx="635" cy="72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7" name="对象 6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776" y="7372"/>
            <a:ext cx="807" cy="8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25" imgW="241300" imgH="241300" progId="Equation.KSEE3">
                    <p:embed/>
                  </p:oleObj>
                </mc:Choice>
                <mc:Fallback>
                  <p:oleObj name="" r:id="rId25" imgW="241300" imgH="241300" progId="Equation.KSEE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2776" y="7372"/>
                          <a:ext cx="807" cy="8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8" name="对象 6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406" y="6429"/>
            <a:ext cx="807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27" imgW="241300" imgH="228600" progId="Equation.KSEE3">
                    <p:embed/>
                  </p:oleObj>
                </mc:Choice>
                <mc:Fallback>
                  <p:oleObj name="" r:id="rId27" imgW="241300" imgH="228600" progId="Equation.KSEE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3406" y="6429"/>
                          <a:ext cx="807" cy="7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文本框 67"/>
          <p:cNvSpPr txBox="1"/>
          <p:nvPr/>
        </p:nvSpPr>
        <p:spPr>
          <a:xfrm>
            <a:off x="42544" y="4727575"/>
            <a:ext cx="1943724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【动量矩定理】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26666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5475" y="4806950"/>
          <a:ext cx="34544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29" imgW="1993900" imgH="368300" progId="Equation.KSEE3">
                  <p:embed/>
                </p:oleObj>
              </mc:Choice>
              <mc:Fallback>
                <p:oleObj name="" r:id="rId29" imgW="1993900" imgH="368300" progId="Equation.KSEE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895475" y="4806950"/>
                        <a:ext cx="3454400" cy="64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7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8250" y="5273675"/>
          <a:ext cx="15382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1" imgW="889000" imgH="241300" progId="Equation.KSEE3">
                  <p:embed/>
                </p:oleObj>
              </mc:Choice>
              <mc:Fallback>
                <p:oleObj name="" r:id="rId31" imgW="889000" imgH="241300" progId="Equation.KSEE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508250" y="5273675"/>
                        <a:ext cx="1538288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文本框 72"/>
          <p:cNvSpPr txBox="1"/>
          <p:nvPr/>
        </p:nvSpPr>
        <p:spPr>
          <a:xfrm>
            <a:off x="2689860" y="4205593"/>
            <a:ext cx="72263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87309" y="4734560"/>
            <a:ext cx="722633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6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969385" y="5148568"/>
            <a:ext cx="72263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7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26671" name="对象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9700" y="6303963"/>
          <a:ext cx="18462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3" imgW="1066800" imgH="241300" progId="Equation.KSEE3">
                  <p:embed/>
                </p:oleObj>
              </mc:Choice>
              <mc:Fallback>
                <p:oleObj name="" r:id="rId33" imgW="1066800" imgH="241300" progId="Equation.KSEE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39700" y="6303963"/>
                        <a:ext cx="1846263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文本框 77"/>
          <p:cNvSpPr txBox="1"/>
          <p:nvPr/>
        </p:nvSpPr>
        <p:spPr>
          <a:xfrm>
            <a:off x="2230748" y="6208394"/>
            <a:ext cx="722636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8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  <p:cxnSp>
        <p:nvCxnSpPr>
          <p:cNvPr id="79" name="直接箭头连接符 78"/>
          <p:cNvCxnSpPr>
            <a:stCxn id="54" idx="5"/>
            <a:endCxn id="5" idx="6"/>
          </p:cNvCxnSpPr>
          <p:nvPr/>
        </p:nvCxnSpPr>
        <p:spPr>
          <a:xfrm flipH="1" flipV="1">
            <a:off x="6919913" y="2813050"/>
            <a:ext cx="673100" cy="6461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018" name="对象 7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03925" y="3560763"/>
          <a:ext cx="219075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5" imgW="127000" imgH="177165" progId="Equation.KSEE3">
                  <p:embed/>
                </p:oleObj>
              </mc:Choice>
              <mc:Fallback>
                <p:oleObj name="" r:id="rId35" imgW="127000" imgH="177165" progId="Equation.KSEE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003925" y="3560763"/>
                        <a:ext cx="219075" cy="309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文本框 81"/>
          <p:cNvSpPr txBox="1"/>
          <p:nvPr/>
        </p:nvSpPr>
        <p:spPr>
          <a:xfrm>
            <a:off x="4146550" y="6096635"/>
            <a:ext cx="237109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~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8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）四选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3</a:t>
            </a:r>
            <a:endParaRPr kumimoji="0" lang="en-US" altLang="zh-CN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096634" y="4448492"/>
            <a:ext cx="3025775" cy="1855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G-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问题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】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）该题第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个过程有几种解法？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）根据本课所介绍的解题规律，应该是哪几个方程的组合？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21" grpId="0"/>
      <p:bldP spid="33" grpId="0" bldLvl="0" animBg="1"/>
      <p:bldP spid="73" grpId="0" bldLvl="0" animBg="1"/>
      <p:bldP spid="68" grpId="0" bldLvl="0" animBg="1"/>
      <p:bldP spid="74" grpId="0" bldLvl="0" animBg="1"/>
      <p:bldP spid="48" grpId="0" bldLvl="0" animBg="1"/>
      <p:bldP spid="75" grpId="0" bldLvl="0" animBg="1"/>
      <p:bldP spid="49" grpId="0" bldLvl="0" animBg="1"/>
      <p:bldP spid="78" grpId="0" bldLvl="0" animBg="1"/>
      <p:bldP spid="50" grpId="0" bldLvl="0" animBg="1"/>
      <p:bldP spid="83" grpId="0" bldLvl="0" animBg="1"/>
      <p:bldP spid="82" grpId="0" bldLvl="0" animBg="1"/>
      <p:bldP spid="8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3121025" y="4546600"/>
            <a:ext cx="3490913" cy="2225675"/>
          </a:xfrm>
          <a:prstGeom prst="ellipse">
            <a:avLst/>
          </a:prstGeom>
          <a:solidFill>
            <a:srgbClr val="330F1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9335" name="矩形 99334"/>
          <p:cNvSpPr/>
          <p:nvPr/>
        </p:nvSpPr>
        <p:spPr>
          <a:xfrm>
            <a:off x="461956" y="550856"/>
            <a:ext cx="8869370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一个过程的速度与位置问题</a:t>
            </a:r>
            <a:endParaRPr lang="zh-CN" altLang="en-US" sz="3200" b="1" strike="noStrike" noProof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zh-CN" altLang="en-US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03A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多自由度多刚体过程问题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（</a:t>
            </a:r>
            <a:r>
              <a:rPr lang="zh-CN" altLang="zh-CN" sz="3200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寻找多个守恒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endParaRPr lang="zh-CN" altLang="en-US" sz="32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6019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022" name="组合 113713"/>
          <p:cNvGrpSpPr/>
          <p:nvPr/>
        </p:nvGrpSpPr>
        <p:grpSpPr>
          <a:xfrm>
            <a:off x="3792538" y="4478338"/>
            <a:ext cx="2208212" cy="2217737"/>
            <a:chOff x="2971" y="482"/>
            <a:chExt cx="1536" cy="1315"/>
          </a:xfrm>
        </p:grpSpPr>
        <p:grpSp>
          <p:nvGrpSpPr>
            <p:cNvPr id="86023" name="组合 113680"/>
            <p:cNvGrpSpPr/>
            <p:nvPr/>
          </p:nvGrpSpPr>
          <p:grpSpPr>
            <a:xfrm>
              <a:off x="2971" y="482"/>
              <a:ext cx="1536" cy="1171"/>
              <a:chOff x="158" y="1661"/>
              <a:chExt cx="1536" cy="1171"/>
            </a:xfrm>
          </p:grpSpPr>
          <p:pic>
            <p:nvPicPr>
              <p:cNvPr id="86024" name="图片 11368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" y="1842"/>
                <a:ext cx="1536" cy="99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6025" name="直接连接符 113682"/>
              <p:cNvSpPr/>
              <p:nvPr/>
            </p:nvSpPr>
            <p:spPr>
              <a:xfrm flipH="1">
                <a:off x="612" y="225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6026" name="任意多边形 113683"/>
              <p:cNvSpPr/>
              <p:nvPr/>
            </p:nvSpPr>
            <p:spPr>
              <a:xfrm>
                <a:off x="476" y="1834"/>
                <a:ext cx="227" cy="99"/>
              </a:xfrm>
              <a:custGeom>
                <a:avLst/>
                <a:gdLst/>
                <a:ahLst/>
                <a:cxnLst/>
                <a:pathLst>
                  <a:path w="227" h="99">
                    <a:moveTo>
                      <a:pt x="0" y="99"/>
                    </a:moveTo>
                    <a:cubicBezTo>
                      <a:pt x="11" y="84"/>
                      <a:pt x="22" y="69"/>
                      <a:pt x="45" y="54"/>
                    </a:cubicBezTo>
                    <a:cubicBezTo>
                      <a:pt x="68" y="39"/>
                      <a:pt x="106" y="16"/>
                      <a:pt x="136" y="8"/>
                    </a:cubicBezTo>
                    <a:cubicBezTo>
                      <a:pt x="166" y="0"/>
                      <a:pt x="212" y="8"/>
                      <a:pt x="227" y="8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6027" name="直接连接符 113684"/>
              <p:cNvSpPr/>
              <p:nvPr/>
            </p:nvSpPr>
            <p:spPr>
              <a:xfrm>
                <a:off x="884" y="2614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6028" name="直接连接符 113685"/>
              <p:cNvSpPr/>
              <p:nvPr/>
            </p:nvSpPr>
            <p:spPr>
              <a:xfrm flipV="1">
                <a:off x="884" y="243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86029" name="对象 113686"/>
              <p:cNvGraphicFramePr/>
              <p:nvPr/>
            </p:nvGraphicFramePr>
            <p:xfrm>
              <a:off x="703" y="1661"/>
              <a:ext cx="175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" name="" r:id="rId7" imgW="152400" imgH="139700" progId="Equation.3">
                      <p:embed/>
                    </p:oleObj>
                  </mc:Choice>
                  <mc:Fallback>
                    <p:oleObj name="" r:id="rId7" imgW="152400" imgH="139700" progId="Equation.3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03" y="1661"/>
                            <a:ext cx="175" cy="1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030" name="内容占位符 113687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884" y="2296"/>
              <a:ext cx="227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5" name="" r:id="rId9" imgW="266065" imgH="215900" progId="Equation.3">
                      <p:embed/>
                    </p:oleObj>
                  </mc:Choice>
                  <mc:Fallback>
                    <p:oleObj name="" r:id="rId9" imgW="266065" imgH="215900" progId="Equation.3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84" y="2296"/>
                            <a:ext cx="227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031" name="内容占位符 113688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1202" y="2478"/>
              <a:ext cx="227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6" name="" r:id="rId11" imgW="266065" imgH="215900" progId="Equation.3">
                      <p:embed/>
                    </p:oleObj>
                  </mc:Choice>
                  <mc:Fallback>
                    <p:oleObj name="" r:id="rId11" imgW="266065" imgH="215900" progId="Equation.3">
                      <p:embed/>
                      <p:pic>
                        <p:nvPicPr>
                          <p:cNvPr id="0" name="图片 3115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202" y="2478"/>
                            <a:ext cx="227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032" name="对象 113689"/>
              <p:cNvGraphicFramePr/>
              <p:nvPr/>
            </p:nvGraphicFramePr>
            <p:xfrm>
              <a:off x="1020" y="2478"/>
              <a:ext cx="80" cy="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13" imgW="127000" imgH="139700" progId="Equation.3">
                      <p:embed/>
                    </p:oleObj>
                  </mc:Choice>
                  <mc:Fallback>
                    <p:oleObj name="" r:id="rId13" imgW="127000" imgH="139700" progId="Equation.3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020" y="2478"/>
                            <a:ext cx="80" cy="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033" name="对象 113690"/>
              <p:cNvGraphicFramePr/>
              <p:nvPr/>
            </p:nvGraphicFramePr>
            <p:xfrm>
              <a:off x="612" y="2069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15" imgW="203200" imgH="228600" progId="Equation.3">
                      <p:embed/>
                    </p:oleObj>
                  </mc:Choice>
                  <mc:Fallback>
                    <p:oleObj name="" r:id="rId15" imgW="203200" imgH="228600" progId="Equation.3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12" y="2069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6034" name="直接连接符 113691"/>
              <p:cNvSpPr/>
              <p:nvPr/>
            </p:nvSpPr>
            <p:spPr>
              <a:xfrm>
                <a:off x="930" y="2568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86035" name="对象 113705"/>
            <p:cNvGraphicFramePr/>
            <p:nvPr/>
          </p:nvGraphicFramePr>
          <p:xfrm>
            <a:off x="3560" y="1253"/>
            <a:ext cx="105" cy="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name="" r:id="rId17" imgW="241300" imgH="165100" progId="Equation.3">
                    <p:embed/>
                  </p:oleObj>
                </mc:Choice>
                <mc:Fallback>
                  <p:oleObj name="" r:id="rId17" imgW="241300" imgH="1651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560" y="1253"/>
                          <a:ext cx="105" cy="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36" name="对象 113706"/>
            <p:cNvGraphicFramePr/>
            <p:nvPr/>
          </p:nvGraphicFramePr>
          <p:xfrm>
            <a:off x="3742" y="1616"/>
            <a:ext cx="132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19" imgW="215900" imgH="228600" progId="Equation.3">
                    <p:embed/>
                  </p:oleObj>
                </mc:Choice>
                <mc:Fallback>
                  <p:oleObj name="" r:id="rId19" imgW="215900" imgH="22860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742" y="1616"/>
                          <a:ext cx="132" cy="1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37" name="直接连接符 113709"/>
            <p:cNvSpPr/>
            <p:nvPr/>
          </p:nvSpPr>
          <p:spPr>
            <a:xfrm>
              <a:off x="3696" y="799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6038" name="直接连接符 113710"/>
            <p:cNvSpPr/>
            <p:nvPr/>
          </p:nvSpPr>
          <p:spPr>
            <a:xfrm>
              <a:off x="3696" y="1207"/>
              <a:ext cx="0" cy="22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6039" name="直接连接符 113711"/>
            <p:cNvSpPr/>
            <p:nvPr/>
          </p:nvSpPr>
          <p:spPr>
            <a:xfrm flipV="1">
              <a:off x="3696" y="1480"/>
              <a:ext cx="0" cy="317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86040" name="对象 113712"/>
            <p:cNvGraphicFramePr/>
            <p:nvPr/>
          </p:nvGraphicFramePr>
          <p:xfrm>
            <a:off x="3696" y="935"/>
            <a:ext cx="105" cy="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21" imgW="241300" imgH="165100" progId="Equation.3">
                    <p:embed/>
                  </p:oleObj>
                </mc:Choice>
                <mc:Fallback>
                  <p:oleObj name="" r:id="rId21" imgW="241300" imgH="1651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696" y="935"/>
                          <a:ext cx="105" cy="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8065" name="组合 113713"/>
          <p:cNvGrpSpPr/>
          <p:nvPr/>
        </p:nvGrpSpPr>
        <p:grpSpPr>
          <a:xfrm>
            <a:off x="6416675" y="1543050"/>
            <a:ext cx="2555875" cy="2533650"/>
            <a:chOff x="2971" y="482"/>
            <a:chExt cx="1536" cy="1315"/>
          </a:xfrm>
        </p:grpSpPr>
        <p:grpSp>
          <p:nvGrpSpPr>
            <p:cNvPr id="88066" name="组合 113680"/>
            <p:cNvGrpSpPr/>
            <p:nvPr/>
          </p:nvGrpSpPr>
          <p:grpSpPr>
            <a:xfrm>
              <a:off x="2971" y="482"/>
              <a:ext cx="1536" cy="1171"/>
              <a:chOff x="158" y="1661"/>
              <a:chExt cx="1536" cy="1171"/>
            </a:xfrm>
          </p:grpSpPr>
          <p:pic>
            <p:nvPicPr>
              <p:cNvPr id="88067" name="图片 11368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8" y="1842"/>
                <a:ext cx="1536" cy="99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8068" name="直接连接符 113682"/>
              <p:cNvSpPr/>
              <p:nvPr/>
            </p:nvSpPr>
            <p:spPr>
              <a:xfrm flipH="1">
                <a:off x="612" y="225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8069" name="任意多边形 113683"/>
              <p:cNvSpPr/>
              <p:nvPr/>
            </p:nvSpPr>
            <p:spPr>
              <a:xfrm>
                <a:off x="476" y="1834"/>
                <a:ext cx="227" cy="99"/>
              </a:xfrm>
              <a:custGeom>
                <a:avLst/>
                <a:gdLst/>
                <a:ahLst/>
                <a:cxnLst/>
                <a:pathLst>
                  <a:path w="227" h="99">
                    <a:moveTo>
                      <a:pt x="0" y="99"/>
                    </a:moveTo>
                    <a:cubicBezTo>
                      <a:pt x="11" y="84"/>
                      <a:pt x="22" y="69"/>
                      <a:pt x="45" y="54"/>
                    </a:cubicBezTo>
                    <a:cubicBezTo>
                      <a:pt x="68" y="39"/>
                      <a:pt x="106" y="16"/>
                      <a:pt x="136" y="8"/>
                    </a:cubicBezTo>
                    <a:cubicBezTo>
                      <a:pt x="166" y="0"/>
                      <a:pt x="212" y="8"/>
                      <a:pt x="227" y="8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8070" name="直接连接符 113684"/>
              <p:cNvSpPr/>
              <p:nvPr/>
            </p:nvSpPr>
            <p:spPr>
              <a:xfrm>
                <a:off x="884" y="2614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8071" name="直接连接符 113685"/>
              <p:cNvSpPr/>
              <p:nvPr/>
            </p:nvSpPr>
            <p:spPr>
              <a:xfrm flipV="1">
                <a:off x="884" y="243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88072" name="对象 113686"/>
              <p:cNvGraphicFramePr/>
              <p:nvPr/>
            </p:nvGraphicFramePr>
            <p:xfrm>
              <a:off x="703" y="1661"/>
              <a:ext cx="175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2" name="" r:id="rId2" imgW="152400" imgH="139700" progId="Equation.3">
                      <p:embed/>
                    </p:oleObj>
                  </mc:Choice>
                  <mc:Fallback>
                    <p:oleObj name="" r:id="rId2" imgW="152400" imgH="139700" progId="Equation.3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703" y="1661"/>
                            <a:ext cx="175" cy="1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073" name="内容占位符 113687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884" y="2296"/>
              <a:ext cx="227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4" imgW="266065" imgH="215900" progId="Equation.3">
                      <p:embed/>
                    </p:oleObj>
                  </mc:Choice>
                  <mc:Fallback>
                    <p:oleObj name="" r:id="rId4" imgW="266065" imgH="215900" progId="Equation.3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84" y="2296"/>
                            <a:ext cx="227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074" name="内容占位符 113688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1202" y="2478"/>
              <a:ext cx="227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4" name="" r:id="rId6" imgW="266065" imgH="215900" progId="Equation.3">
                      <p:embed/>
                    </p:oleObj>
                  </mc:Choice>
                  <mc:Fallback>
                    <p:oleObj name="" r:id="rId6" imgW="266065" imgH="215900" progId="Equation.3">
                      <p:embed/>
                      <p:pic>
                        <p:nvPicPr>
                          <p:cNvPr id="0" name="图片 3123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202" y="2478"/>
                            <a:ext cx="227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075" name="对象 113689"/>
              <p:cNvGraphicFramePr/>
              <p:nvPr/>
            </p:nvGraphicFramePr>
            <p:xfrm>
              <a:off x="1020" y="2478"/>
              <a:ext cx="80" cy="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5" name="" r:id="rId8" imgW="127000" imgH="139700" progId="Equation.3">
                      <p:embed/>
                    </p:oleObj>
                  </mc:Choice>
                  <mc:Fallback>
                    <p:oleObj name="" r:id="rId8" imgW="127000" imgH="139700" progId="Equation.3">
                      <p:embed/>
                      <p:pic>
                        <p:nvPicPr>
                          <p:cNvPr id="0" name="图片 3124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20" y="2478"/>
                            <a:ext cx="80" cy="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076" name="对象 113690"/>
              <p:cNvGraphicFramePr/>
              <p:nvPr/>
            </p:nvGraphicFramePr>
            <p:xfrm>
              <a:off x="612" y="2069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6" name="" r:id="rId10" imgW="203200" imgH="228600" progId="Equation.3">
                      <p:embed/>
                    </p:oleObj>
                  </mc:Choice>
                  <mc:Fallback>
                    <p:oleObj name="" r:id="rId10" imgW="203200" imgH="228600" progId="Equation.3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12" y="2069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077" name="直接连接符 113691"/>
              <p:cNvSpPr/>
              <p:nvPr/>
            </p:nvSpPr>
            <p:spPr>
              <a:xfrm>
                <a:off x="930" y="2568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88078" name="对象 113705"/>
            <p:cNvGraphicFramePr/>
            <p:nvPr/>
          </p:nvGraphicFramePr>
          <p:xfrm>
            <a:off x="3560" y="1253"/>
            <a:ext cx="105" cy="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2" imgW="241300" imgH="165100" progId="Equation.3">
                    <p:embed/>
                  </p:oleObj>
                </mc:Choice>
                <mc:Fallback>
                  <p:oleObj name="" r:id="rId12" imgW="241300" imgH="1651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560" y="1253"/>
                          <a:ext cx="105" cy="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9" name="对象 113706"/>
            <p:cNvGraphicFramePr/>
            <p:nvPr/>
          </p:nvGraphicFramePr>
          <p:xfrm>
            <a:off x="3742" y="1616"/>
            <a:ext cx="132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14" imgW="215900" imgH="228600" progId="Equation.3">
                    <p:embed/>
                  </p:oleObj>
                </mc:Choice>
                <mc:Fallback>
                  <p:oleObj name="" r:id="rId14" imgW="215900" imgH="2286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742" y="1616"/>
                          <a:ext cx="132" cy="1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0" name="直接连接符 113709"/>
            <p:cNvSpPr/>
            <p:nvPr/>
          </p:nvSpPr>
          <p:spPr>
            <a:xfrm>
              <a:off x="3696" y="799"/>
              <a:ext cx="0" cy="2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8081" name="直接连接符 113710"/>
            <p:cNvSpPr/>
            <p:nvPr/>
          </p:nvSpPr>
          <p:spPr>
            <a:xfrm>
              <a:off x="3696" y="1207"/>
              <a:ext cx="0" cy="227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88082" name="直接连接符 113711"/>
            <p:cNvSpPr/>
            <p:nvPr/>
          </p:nvSpPr>
          <p:spPr>
            <a:xfrm flipV="1">
              <a:off x="3696" y="1480"/>
              <a:ext cx="0" cy="317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88083" name="对象 113712"/>
            <p:cNvGraphicFramePr/>
            <p:nvPr/>
          </p:nvGraphicFramePr>
          <p:xfrm>
            <a:off x="3696" y="935"/>
            <a:ext cx="105" cy="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16" imgW="241300" imgH="165100" progId="Equation.3">
                    <p:embed/>
                  </p:oleObj>
                </mc:Choice>
                <mc:Fallback>
                  <p:oleObj name="" r:id="rId16" imgW="241300" imgH="1651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696" y="935"/>
                          <a:ext cx="105" cy="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715" name="矩形 113714"/>
          <p:cNvSpPr/>
          <p:nvPr/>
        </p:nvSpPr>
        <p:spPr>
          <a:xfrm>
            <a:off x="34925" y="1676400"/>
            <a:ext cx="2774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系统水平动量守恒</a:t>
            </a:r>
            <a:r>
              <a:rPr lang="zh-CN" altLang="en-US" dirty="0">
                <a:latin typeface="华文琥珀" charset="-122"/>
                <a:ea typeface="华文琥珀" charset="-122"/>
              </a:rPr>
              <a:t> </a:t>
            </a:r>
            <a:endParaRPr lang="zh-CN" altLang="en-US" dirty="0">
              <a:latin typeface="华文琥珀" charset="-122"/>
              <a:ea typeface="华文琥珀" charset="-122"/>
            </a:endParaRPr>
          </a:p>
        </p:txBody>
      </p:sp>
      <p:sp>
        <p:nvSpPr>
          <p:cNvPr id="88085" name="文本框 113715"/>
          <p:cNvSpPr txBox="1"/>
          <p:nvPr/>
        </p:nvSpPr>
        <p:spPr>
          <a:xfrm>
            <a:off x="-36512" y="1219200"/>
            <a:ext cx="4249737" cy="474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[解法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17" name="文本框 113716"/>
          <p:cNvSpPr txBox="1"/>
          <p:nvPr/>
        </p:nvSpPr>
        <p:spPr>
          <a:xfrm>
            <a:off x="971550" y="1196975"/>
            <a:ext cx="2139950" cy="4762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18" name="矩形 113717"/>
          <p:cNvSpPr/>
          <p:nvPr/>
        </p:nvSpPr>
        <p:spPr>
          <a:xfrm>
            <a:off x="34925" y="2732088"/>
            <a:ext cx="469900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冲击全过程对固定点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动量矩守恒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3719" name="对象 113718"/>
          <p:cNvGraphicFramePr>
            <a:graphicFrameLocks noChangeAspect="1"/>
          </p:cNvGraphicFramePr>
          <p:nvPr/>
        </p:nvGraphicFramePr>
        <p:xfrm>
          <a:off x="250825" y="2089150"/>
          <a:ext cx="20526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7" imgW="989965" imgH="241300" progId="Equation.3">
                  <p:embed/>
                </p:oleObj>
              </mc:Choice>
              <mc:Fallback>
                <p:oleObj name="" r:id="rId17" imgW="989965" imgH="2413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0825" y="2089150"/>
                        <a:ext cx="2052638" cy="547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9" name="矩形 113720"/>
          <p:cNvSpPr/>
          <p:nvPr/>
        </p:nvSpPr>
        <p:spPr>
          <a:xfrm>
            <a:off x="0" y="32940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3722" name="对象 113721"/>
          <p:cNvGraphicFramePr>
            <a:graphicFrameLocks noChangeAspect="1"/>
          </p:cNvGraphicFramePr>
          <p:nvPr/>
        </p:nvGraphicFramePr>
        <p:xfrm>
          <a:off x="107950" y="3689350"/>
          <a:ext cx="27098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9" imgW="1308100" imgH="228600" progId="Equation.3">
                  <p:embed/>
                </p:oleObj>
              </mc:Choice>
              <mc:Fallback>
                <p:oleObj name="" r:id="rId19" imgW="1308100" imgH="2286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7950" y="3689350"/>
                        <a:ext cx="2709863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23" name="矩形 113722"/>
          <p:cNvSpPr/>
          <p:nvPr/>
        </p:nvSpPr>
        <p:spPr>
          <a:xfrm>
            <a:off x="3059113" y="2133600"/>
            <a:ext cx="8207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724" name="矩形 113723"/>
          <p:cNvSpPr/>
          <p:nvPr/>
        </p:nvSpPr>
        <p:spPr>
          <a:xfrm>
            <a:off x="3060700" y="3760788"/>
            <a:ext cx="8207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725" name="文本框 113724"/>
          <p:cNvSpPr txBox="1"/>
          <p:nvPr/>
        </p:nvSpPr>
        <p:spPr>
          <a:xfrm>
            <a:off x="-36512" y="4217988"/>
            <a:ext cx="13366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[运动学]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26" name="矩形 113725"/>
          <p:cNvSpPr/>
          <p:nvPr/>
        </p:nvSpPr>
        <p:spPr>
          <a:xfrm>
            <a:off x="4062413" y="1219200"/>
            <a:ext cx="15843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华文琥珀" charset="-122"/>
                <a:ea typeface="华文琥珀" charset="-122"/>
              </a:rPr>
              <a:t>3</a:t>
            </a:r>
            <a:r>
              <a:rPr lang="zh-CN" altLang="en-US" b="1" dirty="0">
                <a:latin typeface="华文琥珀" charset="-122"/>
                <a:ea typeface="华文琥珀" charset="-122"/>
              </a:rPr>
              <a:t>？</a:t>
            </a:r>
            <a:r>
              <a:rPr lang="en-US" altLang="zh-CN" b="1">
                <a:latin typeface="华文琥珀" charset="-122"/>
                <a:ea typeface="华文琥珀" charset="-122"/>
              </a:rPr>
              <a:t>-1=2</a:t>
            </a:r>
            <a:r>
              <a:rPr lang="zh-CN" altLang="en-US" b="1" dirty="0">
                <a:latin typeface="华文琥珀" charset="-122"/>
                <a:ea typeface="华文琥珀" charset="-122"/>
              </a:rPr>
              <a:t>？</a:t>
            </a:r>
            <a:endParaRPr lang="zh-CN" altLang="en-US" b="1" dirty="0">
              <a:latin typeface="华文琥珀" charset="-122"/>
              <a:ea typeface="华文琥珀" charset="-122"/>
            </a:endParaRPr>
          </a:p>
        </p:txBody>
      </p:sp>
      <p:graphicFrame>
        <p:nvGraphicFramePr>
          <p:cNvPr id="113727" name="对象 113726"/>
          <p:cNvGraphicFramePr>
            <a:graphicFrameLocks noChangeAspect="1"/>
          </p:cNvGraphicFramePr>
          <p:nvPr/>
        </p:nvGraphicFramePr>
        <p:xfrm>
          <a:off x="611188" y="2089150"/>
          <a:ext cx="177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21" imgW="114300" imgH="177800" progId="Equation.3">
                  <p:embed/>
                </p:oleObj>
              </mc:Choice>
              <mc:Fallback>
                <p:oleObj name="" r:id="rId21" imgW="114300" imgH="1778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1188" y="2089150"/>
                        <a:ext cx="177800" cy="30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28" name="对象 113727"/>
          <p:cNvGraphicFramePr>
            <a:graphicFrameLocks noChangeAspect="1"/>
          </p:cNvGraphicFramePr>
          <p:nvPr/>
        </p:nvGraphicFramePr>
        <p:xfrm>
          <a:off x="1403350" y="2074863"/>
          <a:ext cx="1778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3" imgW="114300" imgH="177800" progId="Equation.3">
                  <p:embed/>
                </p:oleObj>
              </mc:Choice>
              <mc:Fallback>
                <p:oleObj name="" r:id="rId23" imgW="114300" imgH="1778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03350" y="2074863"/>
                        <a:ext cx="177800" cy="303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29" name="对象 113728"/>
          <p:cNvGraphicFramePr>
            <a:graphicFrameLocks noChangeAspect="1"/>
          </p:cNvGraphicFramePr>
          <p:nvPr/>
        </p:nvGraphicFramePr>
        <p:xfrm>
          <a:off x="971550" y="3616325"/>
          <a:ext cx="177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24" imgW="114300" imgH="177800" progId="Equation.3">
                  <p:embed/>
                </p:oleObj>
              </mc:Choice>
              <mc:Fallback>
                <p:oleObj name="" r:id="rId24" imgW="114300" imgH="1778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71550" y="3616325"/>
                        <a:ext cx="177800" cy="30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98" name="组合 11326"/>
          <p:cNvGrpSpPr/>
          <p:nvPr/>
        </p:nvGrpSpPr>
        <p:grpSpPr>
          <a:xfrm>
            <a:off x="6573838" y="4432300"/>
            <a:ext cx="2462212" cy="2260600"/>
            <a:chOff x="4014" y="2659"/>
            <a:chExt cx="1551" cy="1424"/>
          </a:xfrm>
        </p:grpSpPr>
        <p:grpSp>
          <p:nvGrpSpPr>
            <p:cNvPr id="88099" name="组合 113730"/>
            <p:cNvGrpSpPr/>
            <p:nvPr/>
          </p:nvGrpSpPr>
          <p:grpSpPr>
            <a:xfrm>
              <a:off x="4014" y="2659"/>
              <a:ext cx="1551" cy="1424"/>
              <a:chOff x="158" y="1661"/>
              <a:chExt cx="1536" cy="1171"/>
            </a:xfrm>
          </p:grpSpPr>
          <p:pic>
            <p:nvPicPr>
              <p:cNvPr id="88100" name="图片 11373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8" y="1842"/>
                <a:ext cx="1536" cy="99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8101" name="直接连接符 113732"/>
              <p:cNvSpPr/>
              <p:nvPr/>
            </p:nvSpPr>
            <p:spPr>
              <a:xfrm flipH="1">
                <a:off x="612" y="225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8102" name="任意多边形 113733"/>
              <p:cNvSpPr/>
              <p:nvPr/>
            </p:nvSpPr>
            <p:spPr>
              <a:xfrm>
                <a:off x="476" y="1834"/>
                <a:ext cx="227" cy="99"/>
              </a:xfrm>
              <a:custGeom>
                <a:avLst/>
                <a:gdLst/>
                <a:ahLst/>
                <a:cxnLst/>
                <a:pathLst>
                  <a:path w="227" h="99">
                    <a:moveTo>
                      <a:pt x="0" y="99"/>
                    </a:moveTo>
                    <a:cubicBezTo>
                      <a:pt x="11" y="84"/>
                      <a:pt x="22" y="69"/>
                      <a:pt x="45" y="54"/>
                    </a:cubicBezTo>
                    <a:cubicBezTo>
                      <a:pt x="68" y="39"/>
                      <a:pt x="106" y="16"/>
                      <a:pt x="136" y="8"/>
                    </a:cubicBezTo>
                    <a:cubicBezTo>
                      <a:pt x="166" y="0"/>
                      <a:pt x="212" y="8"/>
                      <a:pt x="227" y="8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8103" name="直接连接符 113734"/>
              <p:cNvSpPr/>
              <p:nvPr/>
            </p:nvSpPr>
            <p:spPr>
              <a:xfrm>
                <a:off x="884" y="2614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8104" name="直接连接符 113735"/>
              <p:cNvSpPr/>
              <p:nvPr/>
            </p:nvSpPr>
            <p:spPr>
              <a:xfrm flipV="1">
                <a:off x="884" y="243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88105" name="对象 113736"/>
              <p:cNvGraphicFramePr/>
              <p:nvPr/>
            </p:nvGraphicFramePr>
            <p:xfrm>
              <a:off x="703" y="1661"/>
              <a:ext cx="175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5" name="" r:id="rId25" imgW="152400" imgH="139700" progId="Equation.3">
                      <p:embed/>
                    </p:oleObj>
                  </mc:Choice>
                  <mc:Fallback>
                    <p:oleObj name="" r:id="rId25" imgW="152400" imgH="139700" progId="Equation.3">
                      <p:embed/>
                      <p:pic>
                        <p:nvPicPr>
                          <p:cNvPr id="0" name="图片 313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703" y="1661"/>
                            <a:ext cx="175" cy="1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06" name="内容占位符 113737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884" y="2296"/>
              <a:ext cx="227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6" name="" r:id="rId26" imgW="266065" imgH="215900" progId="Equation.3">
                      <p:embed/>
                    </p:oleObj>
                  </mc:Choice>
                  <mc:Fallback>
                    <p:oleObj name="" r:id="rId26" imgW="266065" imgH="215900" progId="Equation.3">
                      <p:embed/>
                      <p:pic>
                        <p:nvPicPr>
                          <p:cNvPr id="0" name="图片 313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84" y="2296"/>
                            <a:ext cx="227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07" name="内容占位符 113738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1202" y="2478"/>
              <a:ext cx="227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7" name="" r:id="rId27" imgW="266065" imgH="215900" progId="Equation.3">
                      <p:embed/>
                    </p:oleObj>
                  </mc:Choice>
                  <mc:Fallback>
                    <p:oleObj name="" r:id="rId27" imgW="266065" imgH="215900" progId="Equation.3">
                      <p:embed/>
                      <p:pic>
                        <p:nvPicPr>
                          <p:cNvPr id="0" name="图片 313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202" y="2478"/>
                            <a:ext cx="227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08" name="对象 113739"/>
              <p:cNvGraphicFramePr/>
              <p:nvPr/>
            </p:nvGraphicFramePr>
            <p:xfrm>
              <a:off x="1020" y="2478"/>
              <a:ext cx="80" cy="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8" name="" r:id="rId28" imgW="127000" imgH="139700" progId="Equation.3">
                      <p:embed/>
                    </p:oleObj>
                  </mc:Choice>
                  <mc:Fallback>
                    <p:oleObj name="" r:id="rId28" imgW="127000" imgH="139700" progId="Equation.3">
                      <p:embed/>
                      <p:pic>
                        <p:nvPicPr>
                          <p:cNvPr id="0" name="图片 3137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20" y="2478"/>
                            <a:ext cx="80" cy="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09" name="对象 113740"/>
              <p:cNvGraphicFramePr/>
              <p:nvPr/>
            </p:nvGraphicFramePr>
            <p:xfrm>
              <a:off x="612" y="2069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9" name="" r:id="rId29" imgW="203200" imgH="228600" progId="Equation.3">
                      <p:embed/>
                    </p:oleObj>
                  </mc:Choice>
                  <mc:Fallback>
                    <p:oleObj name="" r:id="rId29" imgW="203200" imgH="228600" progId="Equation.3">
                      <p:embed/>
                      <p:pic>
                        <p:nvPicPr>
                          <p:cNvPr id="0" name="图片 3138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12" y="2069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110" name="直接连接符 113741"/>
              <p:cNvSpPr/>
              <p:nvPr/>
            </p:nvSpPr>
            <p:spPr>
              <a:xfrm>
                <a:off x="930" y="2568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88111" name="直接连接符 113748"/>
            <p:cNvSpPr/>
            <p:nvPr/>
          </p:nvSpPr>
          <p:spPr>
            <a:xfrm flipH="1">
              <a:off x="4468" y="3970"/>
              <a:ext cx="317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88112" name="对象 113749"/>
            <p:cNvGraphicFramePr>
              <a:graphicFrameLocks noChangeAspect="1"/>
            </p:cNvGraphicFramePr>
            <p:nvPr/>
          </p:nvGraphicFramePr>
          <p:xfrm>
            <a:off x="4286" y="3834"/>
            <a:ext cx="183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30" imgW="241300" imgH="241300" progId="Equation.3">
                    <p:embed/>
                  </p:oleObj>
                </mc:Choice>
                <mc:Fallback>
                  <p:oleObj name="" r:id="rId30" imgW="241300" imgH="2413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4286" y="3834"/>
                          <a:ext cx="183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13" name="任意多边形 113750"/>
            <p:cNvSpPr/>
            <p:nvPr/>
          </p:nvSpPr>
          <p:spPr>
            <a:xfrm>
              <a:off x="4679" y="3811"/>
              <a:ext cx="197" cy="167"/>
            </a:xfrm>
            <a:custGeom>
              <a:avLst/>
              <a:gdLst/>
              <a:ahLst/>
              <a:cxnLst/>
              <a:pathLst>
                <a:path w="197" h="167">
                  <a:moveTo>
                    <a:pt x="15" y="159"/>
                  </a:moveTo>
                  <a:cubicBezTo>
                    <a:pt x="7" y="102"/>
                    <a:pt x="0" y="46"/>
                    <a:pt x="15" y="23"/>
                  </a:cubicBezTo>
                  <a:cubicBezTo>
                    <a:pt x="30" y="0"/>
                    <a:pt x="76" y="8"/>
                    <a:pt x="106" y="23"/>
                  </a:cubicBezTo>
                  <a:cubicBezTo>
                    <a:pt x="136" y="38"/>
                    <a:pt x="197" y="90"/>
                    <a:pt x="197" y="113"/>
                  </a:cubicBezTo>
                  <a:cubicBezTo>
                    <a:pt x="197" y="136"/>
                    <a:pt x="114" y="151"/>
                    <a:pt x="106" y="159"/>
                  </a:cubicBezTo>
                  <a:cubicBezTo>
                    <a:pt x="98" y="167"/>
                    <a:pt x="124" y="163"/>
                    <a:pt x="151" y="15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8114" name="任意多边形 113751"/>
            <p:cNvSpPr/>
            <p:nvPr/>
          </p:nvSpPr>
          <p:spPr>
            <a:xfrm>
              <a:off x="4498" y="3554"/>
              <a:ext cx="242" cy="416"/>
            </a:xfrm>
            <a:custGeom>
              <a:avLst/>
              <a:gdLst/>
              <a:ahLst/>
              <a:cxnLst/>
              <a:pathLst>
                <a:path w="242" h="416">
                  <a:moveTo>
                    <a:pt x="196" y="416"/>
                  </a:moveTo>
                  <a:cubicBezTo>
                    <a:pt x="113" y="374"/>
                    <a:pt x="30" y="333"/>
                    <a:pt x="15" y="280"/>
                  </a:cubicBezTo>
                  <a:cubicBezTo>
                    <a:pt x="0" y="227"/>
                    <a:pt x="76" y="143"/>
                    <a:pt x="106" y="98"/>
                  </a:cubicBezTo>
                  <a:cubicBezTo>
                    <a:pt x="136" y="53"/>
                    <a:pt x="173" y="14"/>
                    <a:pt x="196" y="7"/>
                  </a:cubicBezTo>
                  <a:cubicBezTo>
                    <a:pt x="219" y="0"/>
                    <a:pt x="234" y="45"/>
                    <a:pt x="242" y="53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3753" name="矩形 113752"/>
          <p:cNvSpPr/>
          <p:nvPr/>
        </p:nvSpPr>
        <p:spPr>
          <a:xfrm>
            <a:off x="1331913" y="4265613"/>
            <a:ext cx="3460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取虫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为动点，环为动系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3754" name="对象 113753"/>
          <p:cNvGraphicFramePr>
            <a:graphicFrameLocks noChangeAspect="1"/>
          </p:cNvGraphicFramePr>
          <p:nvPr/>
        </p:nvGraphicFramePr>
        <p:xfrm>
          <a:off x="107950" y="4651375"/>
          <a:ext cx="25257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32" imgW="1217930" imgH="254000" progId="Equation.3">
                  <p:embed/>
                </p:oleObj>
              </mc:Choice>
              <mc:Fallback>
                <p:oleObj name="" r:id="rId32" imgW="1217930" imgH="2540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7950" y="4651375"/>
                        <a:ext cx="2525713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5" name="对象 113754"/>
          <p:cNvGraphicFramePr>
            <a:graphicFrameLocks noChangeAspect="1"/>
          </p:cNvGraphicFramePr>
          <p:nvPr/>
        </p:nvGraphicFramePr>
        <p:xfrm>
          <a:off x="34925" y="5880100"/>
          <a:ext cx="29733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34" imgW="1574165" imgH="241300" progId="Equation.3">
                  <p:embed/>
                </p:oleObj>
              </mc:Choice>
              <mc:Fallback>
                <p:oleObj name="" r:id="rId34" imgW="1574165" imgH="2413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4925" y="5880100"/>
                        <a:ext cx="2973388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6" name="对象 113755"/>
          <p:cNvGraphicFramePr>
            <a:graphicFrameLocks noChangeAspect="1"/>
          </p:cNvGraphicFramePr>
          <p:nvPr/>
        </p:nvGraphicFramePr>
        <p:xfrm>
          <a:off x="3203575" y="4651375"/>
          <a:ext cx="26320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36" imgW="1268730" imgH="254000" progId="Equation.3">
                  <p:embed/>
                </p:oleObj>
              </mc:Choice>
              <mc:Fallback>
                <p:oleObj name="" r:id="rId36" imgW="1268730" imgH="2540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203575" y="4651375"/>
                        <a:ext cx="2632075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7" name="对象 113756"/>
          <p:cNvGraphicFramePr>
            <a:graphicFrameLocks noChangeAspect="1"/>
          </p:cNvGraphicFramePr>
          <p:nvPr/>
        </p:nvGraphicFramePr>
        <p:xfrm>
          <a:off x="34925" y="5226050"/>
          <a:ext cx="36560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8" imgW="1764030" imgH="254000" progId="Equation.3">
                  <p:embed/>
                </p:oleObj>
              </mc:Choice>
              <mc:Fallback>
                <p:oleObj name="" r:id="rId38" imgW="1764030" imgH="2540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4925" y="5226050"/>
                        <a:ext cx="3656013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58" name="矩形 113757"/>
          <p:cNvSpPr/>
          <p:nvPr/>
        </p:nvSpPr>
        <p:spPr>
          <a:xfrm>
            <a:off x="3390900" y="5900738"/>
            <a:ext cx="8207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121" name="矩形 113759"/>
          <p:cNvSpPr/>
          <p:nvPr/>
        </p:nvSpPr>
        <p:spPr>
          <a:xfrm>
            <a:off x="-3636962" y="13414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3761" name="对象 113760"/>
          <p:cNvGraphicFramePr>
            <a:graphicFrameLocks noChangeAspect="1"/>
          </p:cNvGraphicFramePr>
          <p:nvPr/>
        </p:nvGraphicFramePr>
        <p:xfrm>
          <a:off x="4351338" y="5645150"/>
          <a:ext cx="12954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40" imgW="685800" imgH="393700" progId="Equation.3">
                  <p:embed/>
                </p:oleObj>
              </mc:Choice>
              <mc:Fallback>
                <p:oleObj name="" r:id="rId40" imgW="685800" imgH="3937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1338" y="5645150"/>
                        <a:ext cx="1295400" cy="814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23" name="文本框 144386"/>
          <p:cNvSpPr txBox="1"/>
          <p:nvPr/>
        </p:nvSpPr>
        <p:spPr>
          <a:xfrm>
            <a:off x="-36512" y="9525"/>
            <a:ext cx="91440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例9.1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7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]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半径为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、质量为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的薄圆环直立在光滑水平面上；环上有一质量为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的甲虫，原来环和甲虫静止，后甲虫相对圆环以匀速  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u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沿圆环爬行。求甲虫开始运动时圆环的角速度。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24" name="文本框 21525"/>
          <p:cNvSpPr txBox="1"/>
          <p:nvPr/>
        </p:nvSpPr>
        <p:spPr>
          <a:xfrm>
            <a:off x="5422900" y="1104900"/>
            <a:ext cx="2655888" cy="474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（有未知做功力）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15" grpId="0"/>
      <p:bldP spid="113717" grpId="0"/>
      <p:bldP spid="113718" grpId="0"/>
      <p:bldP spid="113723" grpId="0"/>
      <p:bldP spid="113724" grpId="0"/>
      <p:bldP spid="113725" grpId="0"/>
      <p:bldP spid="113726" grpId="0"/>
      <p:bldP spid="113753" grpId="0"/>
      <p:bldP spid="113758" grpId="0"/>
      <p:bldP spid="113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9089" name="组合 113713"/>
          <p:cNvGrpSpPr/>
          <p:nvPr/>
        </p:nvGrpSpPr>
        <p:grpSpPr>
          <a:xfrm>
            <a:off x="5646738" y="3421063"/>
            <a:ext cx="1963737" cy="1735137"/>
            <a:chOff x="2971" y="482"/>
            <a:chExt cx="1536" cy="1171"/>
          </a:xfrm>
        </p:grpSpPr>
        <p:grpSp>
          <p:nvGrpSpPr>
            <p:cNvPr id="89090" name="组合 113680"/>
            <p:cNvGrpSpPr/>
            <p:nvPr/>
          </p:nvGrpSpPr>
          <p:grpSpPr>
            <a:xfrm>
              <a:off x="2971" y="482"/>
              <a:ext cx="1536" cy="1171"/>
              <a:chOff x="158" y="1661"/>
              <a:chExt cx="1536" cy="1171"/>
            </a:xfrm>
          </p:grpSpPr>
          <p:pic>
            <p:nvPicPr>
              <p:cNvPr id="89091" name="图片 11368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8" y="1842"/>
                <a:ext cx="1536" cy="99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89092" name="直接连接符 113682"/>
              <p:cNvSpPr/>
              <p:nvPr/>
            </p:nvSpPr>
            <p:spPr>
              <a:xfrm flipH="1">
                <a:off x="612" y="2251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9093" name="任意多边形 113683"/>
              <p:cNvSpPr/>
              <p:nvPr/>
            </p:nvSpPr>
            <p:spPr>
              <a:xfrm>
                <a:off x="476" y="1834"/>
                <a:ext cx="227" cy="99"/>
              </a:xfrm>
              <a:custGeom>
                <a:avLst/>
                <a:gdLst/>
                <a:ahLst/>
                <a:cxnLst/>
                <a:pathLst>
                  <a:path w="227" h="99">
                    <a:moveTo>
                      <a:pt x="0" y="99"/>
                    </a:moveTo>
                    <a:cubicBezTo>
                      <a:pt x="11" y="84"/>
                      <a:pt x="22" y="69"/>
                      <a:pt x="45" y="54"/>
                    </a:cubicBezTo>
                    <a:cubicBezTo>
                      <a:pt x="68" y="39"/>
                      <a:pt x="106" y="16"/>
                      <a:pt x="136" y="8"/>
                    </a:cubicBezTo>
                    <a:cubicBezTo>
                      <a:pt x="166" y="0"/>
                      <a:pt x="212" y="8"/>
                      <a:pt x="227" y="8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9094" name="直接连接符 113684"/>
              <p:cNvSpPr/>
              <p:nvPr/>
            </p:nvSpPr>
            <p:spPr>
              <a:xfrm>
                <a:off x="884" y="2614"/>
                <a:ext cx="31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89095" name="直接连接符 113685"/>
              <p:cNvSpPr/>
              <p:nvPr/>
            </p:nvSpPr>
            <p:spPr>
              <a:xfrm flipV="1">
                <a:off x="884" y="2432"/>
                <a:ext cx="0" cy="18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89096" name="对象 113686"/>
              <p:cNvGraphicFramePr/>
              <p:nvPr/>
            </p:nvGraphicFramePr>
            <p:xfrm>
              <a:off x="703" y="1661"/>
              <a:ext cx="175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6" name="" r:id="rId2" imgW="152400" imgH="139700" progId="Equation.3">
                      <p:embed/>
                    </p:oleObj>
                  </mc:Choice>
                  <mc:Fallback>
                    <p:oleObj name="" r:id="rId2" imgW="152400" imgH="139700" progId="Equation.3">
                      <p:embed/>
                      <p:pic>
                        <p:nvPicPr>
                          <p:cNvPr id="0" name="图片 3145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703" y="1661"/>
                            <a:ext cx="175" cy="1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097" name="内容占位符 113687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884" y="2296"/>
              <a:ext cx="227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7" name="" r:id="rId4" imgW="266065" imgH="215900" progId="Equation.3">
                      <p:embed/>
                    </p:oleObj>
                  </mc:Choice>
                  <mc:Fallback>
                    <p:oleObj name="" r:id="rId4" imgW="266065" imgH="215900" progId="Equation.3">
                      <p:embed/>
                      <p:pic>
                        <p:nvPicPr>
                          <p:cNvPr id="0" name="图片 314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884" y="2296"/>
                            <a:ext cx="227" cy="18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098" name="内容占位符 113688"/>
              <p:cNvGraphicFramePr>
                <a:graphicFrameLocks noGrp="1"/>
              </p:cNvGraphicFramePr>
              <p:nvPr>
                <p:ph sz="quarter" idx="4294967295"/>
              </p:nvPr>
            </p:nvGraphicFramePr>
            <p:xfrm>
              <a:off x="1202" y="2478"/>
              <a:ext cx="227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8" name="" r:id="rId6" imgW="266065" imgH="215900" progId="Equation.3">
                      <p:embed/>
                    </p:oleObj>
                  </mc:Choice>
                  <mc:Fallback>
                    <p:oleObj name="" r:id="rId6" imgW="266065" imgH="215900" progId="Equation.3">
                      <p:embed/>
                      <p:pic>
                        <p:nvPicPr>
                          <p:cNvPr id="0" name="图片 314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202" y="2478"/>
                            <a:ext cx="227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099" name="对象 113689"/>
              <p:cNvGraphicFramePr/>
              <p:nvPr/>
            </p:nvGraphicFramePr>
            <p:xfrm>
              <a:off x="1020" y="2478"/>
              <a:ext cx="80" cy="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9" name="" r:id="rId8" imgW="127000" imgH="139700" progId="Equation.3">
                      <p:embed/>
                    </p:oleObj>
                  </mc:Choice>
                  <mc:Fallback>
                    <p:oleObj name="" r:id="rId8" imgW="127000" imgH="139700" progId="Equation.3">
                      <p:embed/>
                      <p:pic>
                        <p:nvPicPr>
                          <p:cNvPr id="0" name="图片 3148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20" y="2478"/>
                            <a:ext cx="80" cy="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100" name="对象 113690"/>
              <p:cNvGraphicFramePr/>
              <p:nvPr/>
            </p:nvGraphicFramePr>
            <p:xfrm>
              <a:off x="612" y="2069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0" name="" r:id="rId10" imgW="203200" imgH="228600" progId="Equation.3">
                      <p:embed/>
                    </p:oleObj>
                  </mc:Choice>
                  <mc:Fallback>
                    <p:oleObj name="" r:id="rId10" imgW="203200" imgH="228600" progId="Equation.3">
                      <p:embed/>
                      <p:pic>
                        <p:nvPicPr>
                          <p:cNvPr id="0" name="图片 3149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12" y="2069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9101" name="直接连接符 113691"/>
              <p:cNvSpPr/>
              <p:nvPr/>
            </p:nvSpPr>
            <p:spPr>
              <a:xfrm>
                <a:off x="930" y="2568"/>
                <a:ext cx="22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89102" name="对象 113705"/>
            <p:cNvGraphicFramePr/>
            <p:nvPr/>
          </p:nvGraphicFramePr>
          <p:xfrm>
            <a:off x="3560" y="1253"/>
            <a:ext cx="105" cy="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2" imgW="241300" imgH="165100" progId="Equation.3">
                    <p:embed/>
                  </p:oleObj>
                </mc:Choice>
                <mc:Fallback>
                  <p:oleObj name="" r:id="rId12" imgW="241300" imgH="16510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560" y="1253"/>
                          <a:ext cx="105" cy="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715" name="矩形 113714"/>
          <p:cNvSpPr/>
          <p:nvPr/>
        </p:nvSpPr>
        <p:spPr>
          <a:xfrm>
            <a:off x="34925" y="1666875"/>
            <a:ext cx="1611313" cy="4762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【整体】</a:t>
            </a:r>
            <a:r>
              <a:rPr lang="zh-CN" altLang="en-US" dirty="0">
                <a:latin typeface="华文琥珀" charset="-122"/>
                <a:ea typeface="华文琥珀" charset="-122"/>
              </a:rPr>
              <a:t> </a:t>
            </a:r>
            <a:endParaRPr lang="zh-CN" altLang="en-US" dirty="0">
              <a:latin typeface="华文琥珀" charset="-122"/>
              <a:ea typeface="华文琥珀" charset="-122"/>
            </a:endParaRPr>
          </a:p>
        </p:txBody>
      </p:sp>
      <p:sp>
        <p:nvSpPr>
          <p:cNvPr id="89104" name="文本框 113715"/>
          <p:cNvSpPr txBox="1"/>
          <p:nvPr/>
        </p:nvSpPr>
        <p:spPr>
          <a:xfrm>
            <a:off x="-36512" y="1219200"/>
            <a:ext cx="4249737" cy="474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[解法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17" name="文本框 113716"/>
          <p:cNvSpPr txBox="1"/>
          <p:nvPr/>
        </p:nvSpPr>
        <p:spPr>
          <a:xfrm>
            <a:off x="971550" y="1196975"/>
            <a:ext cx="3470275" cy="4762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动静法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18" name="矩形 113717"/>
          <p:cNvSpPr/>
          <p:nvPr/>
        </p:nvSpPr>
        <p:spPr>
          <a:xfrm>
            <a:off x="34925" y="3598863"/>
            <a:ext cx="5800725" cy="474662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冲击全过程均成立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3719" name="对象 113718"/>
          <p:cNvGraphicFramePr>
            <a:graphicFrameLocks noChangeAspect="1"/>
          </p:cNvGraphicFramePr>
          <p:nvPr/>
        </p:nvGraphicFramePr>
        <p:xfrm>
          <a:off x="250825" y="2527300"/>
          <a:ext cx="20526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4" imgW="989965" imgH="241300" progId="Equation.3">
                  <p:embed/>
                </p:oleObj>
              </mc:Choice>
              <mc:Fallback>
                <p:oleObj name="" r:id="rId14" imgW="989965" imgH="2413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0825" y="2527300"/>
                        <a:ext cx="2052638" cy="547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8" name="矩形 113720"/>
          <p:cNvSpPr/>
          <p:nvPr/>
        </p:nvSpPr>
        <p:spPr>
          <a:xfrm>
            <a:off x="107950" y="458152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3722" name="对象 113721"/>
          <p:cNvGraphicFramePr>
            <a:graphicFrameLocks noChangeAspect="1"/>
          </p:cNvGraphicFramePr>
          <p:nvPr/>
        </p:nvGraphicFramePr>
        <p:xfrm>
          <a:off x="107950" y="4127500"/>
          <a:ext cx="27098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6" imgW="1308100" imgH="228600" progId="Equation.3">
                  <p:embed/>
                </p:oleObj>
              </mc:Choice>
              <mc:Fallback>
                <p:oleObj name="" r:id="rId16" imgW="1308100" imgH="2286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7950" y="4127500"/>
                        <a:ext cx="2709863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23" name="矩形 113722"/>
          <p:cNvSpPr/>
          <p:nvPr/>
        </p:nvSpPr>
        <p:spPr>
          <a:xfrm>
            <a:off x="3059113" y="2571750"/>
            <a:ext cx="8207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724" name="矩形 113723"/>
          <p:cNvSpPr/>
          <p:nvPr/>
        </p:nvSpPr>
        <p:spPr>
          <a:xfrm>
            <a:off x="3060700" y="4198938"/>
            <a:ext cx="8207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725" name="文本框 113724"/>
          <p:cNvSpPr txBox="1"/>
          <p:nvPr/>
        </p:nvSpPr>
        <p:spPr>
          <a:xfrm>
            <a:off x="-36512" y="4656138"/>
            <a:ext cx="13366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[运动学]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726" name="矩形 113725"/>
          <p:cNvSpPr/>
          <p:nvPr/>
        </p:nvSpPr>
        <p:spPr>
          <a:xfrm>
            <a:off x="4062413" y="1219200"/>
            <a:ext cx="15843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华文琥珀" charset="-122"/>
                <a:ea typeface="华文琥珀" charset="-122"/>
              </a:rPr>
              <a:t>3</a:t>
            </a:r>
            <a:r>
              <a:rPr lang="zh-CN" altLang="en-US" b="1" dirty="0">
                <a:latin typeface="华文琥珀" charset="-122"/>
                <a:ea typeface="华文琥珀" charset="-122"/>
              </a:rPr>
              <a:t>？</a:t>
            </a:r>
            <a:r>
              <a:rPr lang="en-US" altLang="zh-CN" b="1">
                <a:latin typeface="华文琥珀" charset="-122"/>
                <a:ea typeface="华文琥珀" charset="-122"/>
              </a:rPr>
              <a:t>-1=2</a:t>
            </a:r>
            <a:r>
              <a:rPr lang="zh-CN" altLang="en-US" b="1" dirty="0">
                <a:latin typeface="华文琥珀" charset="-122"/>
                <a:ea typeface="华文琥珀" charset="-122"/>
              </a:rPr>
              <a:t>？</a:t>
            </a:r>
            <a:endParaRPr lang="zh-CN" altLang="en-US" b="1" dirty="0">
              <a:latin typeface="华文琥珀" charset="-122"/>
              <a:ea typeface="华文琥珀" charset="-122"/>
            </a:endParaRPr>
          </a:p>
        </p:txBody>
      </p:sp>
      <p:graphicFrame>
        <p:nvGraphicFramePr>
          <p:cNvPr id="113727" name="对象 113726"/>
          <p:cNvGraphicFramePr>
            <a:graphicFrameLocks noChangeAspect="1"/>
          </p:cNvGraphicFramePr>
          <p:nvPr/>
        </p:nvGraphicFramePr>
        <p:xfrm>
          <a:off x="611188" y="2527300"/>
          <a:ext cx="177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8" imgW="114300" imgH="177800" progId="Equation.3">
                  <p:embed/>
                </p:oleObj>
              </mc:Choice>
              <mc:Fallback>
                <p:oleObj name="" r:id="rId18" imgW="114300" imgH="1778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1188" y="2527300"/>
                        <a:ext cx="177800" cy="30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28" name="对象 113727"/>
          <p:cNvGraphicFramePr>
            <a:graphicFrameLocks noChangeAspect="1"/>
          </p:cNvGraphicFramePr>
          <p:nvPr/>
        </p:nvGraphicFramePr>
        <p:xfrm>
          <a:off x="1403350" y="2513013"/>
          <a:ext cx="1778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20" imgW="114300" imgH="177800" progId="Equation.3">
                  <p:embed/>
                </p:oleObj>
              </mc:Choice>
              <mc:Fallback>
                <p:oleObj name="" r:id="rId20" imgW="114300" imgH="1778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03350" y="2513013"/>
                        <a:ext cx="177800" cy="303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29" name="对象 113728"/>
          <p:cNvGraphicFramePr>
            <a:graphicFrameLocks noChangeAspect="1"/>
          </p:cNvGraphicFramePr>
          <p:nvPr/>
        </p:nvGraphicFramePr>
        <p:xfrm>
          <a:off x="971550" y="4054475"/>
          <a:ext cx="177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21" imgW="114300" imgH="177800" progId="Equation.3">
                  <p:embed/>
                </p:oleObj>
              </mc:Choice>
              <mc:Fallback>
                <p:oleObj name="" r:id="rId21" imgW="114300" imgH="1778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71550" y="4054475"/>
                        <a:ext cx="177800" cy="30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53" name="矩形 113752"/>
          <p:cNvSpPr/>
          <p:nvPr/>
        </p:nvSpPr>
        <p:spPr>
          <a:xfrm>
            <a:off x="1331913" y="4703763"/>
            <a:ext cx="3460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取虫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为动点，环为动系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3754" name="对象 113753"/>
          <p:cNvGraphicFramePr>
            <a:graphicFrameLocks noChangeAspect="1"/>
          </p:cNvGraphicFramePr>
          <p:nvPr/>
        </p:nvGraphicFramePr>
        <p:xfrm>
          <a:off x="107950" y="5089525"/>
          <a:ext cx="25257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22" imgW="1217930" imgH="254000" progId="Equation.3">
                  <p:embed/>
                </p:oleObj>
              </mc:Choice>
              <mc:Fallback>
                <p:oleObj name="" r:id="rId22" imgW="1217930" imgH="2540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7950" y="5089525"/>
                        <a:ext cx="2525713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5" name="对象 113754"/>
          <p:cNvGraphicFramePr>
            <a:graphicFrameLocks noChangeAspect="1"/>
          </p:cNvGraphicFramePr>
          <p:nvPr/>
        </p:nvGraphicFramePr>
        <p:xfrm>
          <a:off x="34925" y="6318250"/>
          <a:ext cx="29733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24" imgW="1574165" imgH="241300" progId="Equation.3">
                  <p:embed/>
                </p:oleObj>
              </mc:Choice>
              <mc:Fallback>
                <p:oleObj name="" r:id="rId24" imgW="1574165" imgH="2413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925" y="6318250"/>
                        <a:ext cx="2973388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6" name="对象 113755"/>
          <p:cNvGraphicFramePr>
            <a:graphicFrameLocks noChangeAspect="1"/>
          </p:cNvGraphicFramePr>
          <p:nvPr/>
        </p:nvGraphicFramePr>
        <p:xfrm>
          <a:off x="3203575" y="5089525"/>
          <a:ext cx="26320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26" imgW="1268730" imgH="254000" progId="Equation.3">
                  <p:embed/>
                </p:oleObj>
              </mc:Choice>
              <mc:Fallback>
                <p:oleObj name="" r:id="rId26" imgW="1268730" imgH="25400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203575" y="5089525"/>
                        <a:ext cx="2632075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57" name="对象 113756"/>
          <p:cNvGraphicFramePr>
            <a:graphicFrameLocks noChangeAspect="1"/>
          </p:cNvGraphicFramePr>
          <p:nvPr/>
        </p:nvGraphicFramePr>
        <p:xfrm>
          <a:off x="34925" y="5664200"/>
          <a:ext cx="36560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28" imgW="1764030" imgH="254000" progId="Equation.3">
                  <p:embed/>
                </p:oleObj>
              </mc:Choice>
              <mc:Fallback>
                <p:oleObj name="" r:id="rId28" imgW="1764030" imgH="25400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925" y="5664200"/>
                        <a:ext cx="3656013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58" name="矩形 113757"/>
          <p:cNvSpPr/>
          <p:nvPr/>
        </p:nvSpPr>
        <p:spPr>
          <a:xfrm>
            <a:off x="3390900" y="6338888"/>
            <a:ext cx="8207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123" name="矩形 113759"/>
          <p:cNvSpPr/>
          <p:nvPr/>
        </p:nvSpPr>
        <p:spPr>
          <a:xfrm>
            <a:off x="-3636962" y="13414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3761" name="对象 113760"/>
          <p:cNvGraphicFramePr>
            <a:graphicFrameLocks noChangeAspect="1"/>
          </p:cNvGraphicFramePr>
          <p:nvPr/>
        </p:nvGraphicFramePr>
        <p:xfrm>
          <a:off x="4351338" y="6083300"/>
          <a:ext cx="12954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30" imgW="685800" imgH="393700" progId="Equation.3">
                  <p:embed/>
                </p:oleObj>
              </mc:Choice>
              <mc:Fallback>
                <p:oleObj name="" r:id="rId30" imgW="685800" imgH="39370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351338" y="6083300"/>
                        <a:ext cx="1295400" cy="814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25" name="文本框 144386"/>
          <p:cNvSpPr txBox="1"/>
          <p:nvPr/>
        </p:nvSpPr>
        <p:spPr>
          <a:xfrm>
            <a:off x="-36512" y="9525"/>
            <a:ext cx="91440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例9.1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7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 ]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半径为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、质量为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的薄圆环直立在光滑水平面上；环上有一质量为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的甲虫，原来环和甲虫静止，后甲虫相对圆环以匀速  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u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沿圆环爬行。求甲虫开始运动时圆环的角速度。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24" name="文本框 21525"/>
          <p:cNvSpPr txBox="1"/>
          <p:nvPr/>
        </p:nvSpPr>
        <p:spPr>
          <a:xfrm>
            <a:off x="5422900" y="1104900"/>
            <a:ext cx="2655888" cy="474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（有未知做功力）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9127" name="对象 1"/>
          <p:cNvGraphicFramePr/>
          <p:nvPr/>
        </p:nvGraphicFramePr>
        <p:xfrm>
          <a:off x="5507038" y="1612900"/>
          <a:ext cx="19177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32" imgW="1962150" imgH="1285875" progId="Paint.Picture">
                  <p:embed/>
                </p:oleObj>
              </mc:Choice>
              <mc:Fallback>
                <p:oleObj name="" r:id="rId32" imgW="1962150" imgH="1285875" progId="Paint.Picture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507038" y="1612900"/>
                        <a:ext cx="1917700" cy="134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8" name="对象 3"/>
          <p:cNvGraphicFramePr/>
          <p:nvPr/>
        </p:nvGraphicFramePr>
        <p:xfrm>
          <a:off x="7205663" y="1581150"/>
          <a:ext cx="1776412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4" imgW="1971675" imgH="1447800" progId="Paint.Picture">
                  <p:embed/>
                </p:oleObj>
              </mc:Choice>
              <mc:Fallback>
                <p:oleObj name="" r:id="rId34" imgW="1971675" imgH="1447800" progId="Paint.Picture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205663" y="1581150"/>
                        <a:ext cx="1776412" cy="1319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796213" y="2900363"/>
            <a:ext cx="596900" cy="3794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(b)</a:t>
            </a:r>
            <a:endParaRPr kumimoji="0" lang="en-US" altLang="zh-CN" sz="1800" b="0" i="0" u="none" strike="noStrike" cap="none" spc="0" normalizeH="0" baseline="0" noProof="1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73788" y="2900363"/>
            <a:ext cx="584200" cy="3794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(a)</a:t>
            </a:r>
            <a:endParaRPr kumimoji="0" lang="en-US" altLang="zh-CN" sz="1800" b="0" i="0" u="none" strike="noStrike" cap="none" spc="0" normalizeH="0" baseline="0" noProof="1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89131" name="对象 9"/>
          <p:cNvGraphicFramePr/>
          <p:nvPr/>
        </p:nvGraphicFramePr>
        <p:xfrm>
          <a:off x="7424738" y="3562350"/>
          <a:ext cx="1906587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6" imgW="1905000" imgH="1343025" progId="Paint.Picture">
                  <p:embed/>
                </p:oleObj>
              </mc:Choice>
              <mc:Fallback>
                <p:oleObj name="" r:id="rId36" imgW="1905000" imgH="1343025" progId="Paint.Picture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7424738" y="3562350"/>
                        <a:ext cx="1906587" cy="1503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923213" y="4926013"/>
            <a:ext cx="596900" cy="3794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(d)</a:t>
            </a:r>
            <a:endParaRPr kumimoji="0" lang="en-US" altLang="zh-CN" sz="1800" b="0" i="0" u="none" strike="noStrike" cap="none" spc="0" normalizeH="0" baseline="0" noProof="1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3963" y="5053013"/>
            <a:ext cx="584200" cy="3794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800" b="0" i="0" u="none" strike="noStrike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(c)</a:t>
            </a:r>
            <a:endParaRPr kumimoji="0" lang="en-US" altLang="zh-CN" sz="1800" b="0" i="0" u="none" strike="noStrike" cap="none" spc="0" normalizeH="0" baseline="0" noProof="1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255713" y="1579563"/>
          <a:ext cx="31877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38" imgW="1536700" imgH="254000" progId="Equation.3">
                  <p:embed/>
                </p:oleObj>
              </mc:Choice>
              <mc:Fallback>
                <p:oleObj name="" r:id="rId38" imgW="1536700" imgH="254000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255713" y="1579563"/>
                        <a:ext cx="3187700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60338" y="2051050"/>
            <a:ext cx="2722562" cy="47625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冲击全过程均成立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-36512" y="3021013"/>
          <a:ext cx="41370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40" imgW="1993900" imgH="254000" progId="Equation.3">
                  <p:embed/>
                </p:oleObj>
              </mc:Choice>
              <mc:Fallback>
                <p:oleObj name="" r:id="rId40" imgW="1993900" imgH="2540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-36512" y="3021013"/>
                        <a:ext cx="41370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15" grpId="0"/>
      <p:bldP spid="113717" grpId="0"/>
      <p:bldP spid="113718" grpId="0"/>
      <p:bldP spid="113723" grpId="0"/>
      <p:bldP spid="113724" grpId="0"/>
      <p:bldP spid="113725" grpId="0"/>
      <p:bldP spid="113726" grpId="0"/>
      <p:bldP spid="113753" grpId="0"/>
      <p:bldP spid="113758" grpId="0"/>
      <p:bldP spid="1132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55" y="550855"/>
            <a:ext cx="8869370" cy="403098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一个过程的速度与位置问题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04A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多自由度多刚体过程问题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（</a:t>
            </a:r>
            <a:r>
              <a:rPr lang="zh-CN" altLang="zh-CN" sz="3200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引入过渡力后消除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endParaRPr lang="zh-CN" altLang="en-US" sz="32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5234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对象 143370"/>
          <p:cNvGraphicFramePr/>
          <p:nvPr/>
        </p:nvGraphicFramePr>
        <p:xfrm>
          <a:off x="2982913" y="4395788"/>
          <a:ext cx="3532187" cy="203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6" imgW="2387600" imgH="1210945" progId="Paint.Picture">
                  <p:embed/>
                </p:oleObj>
              </mc:Choice>
              <mc:Fallback>
                <p:oleObj name="" r:id="rId6" imgW="2387600" imgH="1210945" progId="Paint.Picture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2913" y="4395788"/>
                        <a:ext cx="3532187" cy="2036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75" name="文本框 19474"/>
          <p:cNvSpPr txBox="1"/>
          <p:nvPr/>
        </p:nvSpPr>
        <p:spPr>
          <a:xfrm>
            <a:off x="263525" y="5091113"/>
            <a:ext cx="3741738" cy="16303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g-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问题】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）该系统机械能守恒吗？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）该系统水平动量守恒吗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82" name="文本框 143362"/>
          <p:cNvSpPr txBox="1"/>
          <p:nvPr/>
        </p:nvSpPr>
        <p:spPr>
          <a:xfrm>
            <a:off x="34925" y="476250"/>
            <a:ext cx="8713788" cy="1938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例9.16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]均质圆柱C半径为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，质量为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，可沿粗糙水平轨道作纯滚动，物块A质量为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，可沿光滑水平轨道滑动，C、A两点在同一水平直线上，用刚度系数为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的弹簧相连。初瞬时弹簧伸长为     ，无初速地释放，求当弹簧恢复到自然长度时，圆柱轴心C的速度。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7283" name="对象 143370"/>
          <p:cNvGraphicFramePr/>
          <p:nvPr/>
        </p:nvGraphicFramePr>
        <p:xfrm>
          <a:off x="5651500" y="2060575"/>
          <a:ext cx="338455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1" imgW="2387600" imgH="1210945" progId="Paint.Picture">
                  <p:embed/>
                </p:oleObj>
              </mc:Choice>
              <mc:Fallback>
                <p:oleObj name="" r:id="rId1" imgW="2387600" imgH="1210945" progId="Paint.Picture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51500" y="2060575"/>
                        <a:ext cx="338455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箭头 1365"/>
          <p:cNvSpPr/>
          <p:nvPr/>
        </p:nvSpPr>
        <p:spPr>
          <a:xfrm>
            <a:off x="6518275" y="2825750"/>
            <a:ext cx="574675" cy="15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7285" name="箭头 1366"/>
          <p:cNvSpPr/>
          <p:nvPr/>
        </p:nvSpPr>
        <p:spPr>
          <a:xfrm flipH="1">
            <a:off x="7308850" y="2709863"/>
            <a:ext cx="79216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697663" y="2738438"/>
          <a:ext cx="3952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3" imgW="190500" imgH="229235" progId="Equation.3">
                  <p:embed/>
                </p:oleObj>
              </mc:Choice>
              <mc:Fallback>
                <p:oleObj name="" r:id="rId3" imgW="190500" imgH="229235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7663" y="2738438"/>
                        <a:ext cx="395287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431088" y="2335213"/>
          <a:ext cx="395287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5" imgW="190500" imgH="215900" progId="Equation.3">
                  <p:embed/>
                </p:oleObj>
              </mc:Choice>
              <mc:Fallback>
                <p:oleObj name="" r:id="rId5" imgW="190500" imgH="2159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31088" y="2335213"/>
                        <a:ext cx="395287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8" name="矩形 143379"/>
          <p:cNvSpPr/>
          <p:nvPr/>
        </p:nvSpPr>
        <p:spPr>
          <a:xfrm>
            <a:off x="34925" y="-109537"/>
            <a:ext cx="8064500" cy="757237"/>
          </a:xfrm>
          <a:prstGeom prst="rect">
            <a:avLst/>
          </a:prstGeom>
          <a:noFill/>
          <a:ln w="9525">
            <a:noFill/>
          </a:ln>
        </p:spPr>
        <p:txBody>
          <a:bodyPr tIns="165048" bIns="165048" anchor="ctr" anchorCtr="0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求一个过程的速度问题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7289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03350" y="1628775"/>
          <a:ext cx="3476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7" imgW="165100" imgH="203200" progId="Equation.KSEE3">
                  <p:embed/>
                </p:oleObj>
              </mc:Choice>
              <mc:Fallback>
                <p:oleObj name="" r:id="rId7" imgW="165100" imgH="203200" progId="Equation.KSEE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3350" y="1628775"/>
                        <a:ext cx="347663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61" name="对象 113760"/>
          <p:cNvGraphicFramePr>
            <a:graphicFrameLocks noChangeAspect="1"/>
          </p:cNvGraphicFramePr>
          <p:nvPr/>
        </p:nvGraphicFramePr>
        <p:xfrm>
          <a:off x="7969250" y="6137275"/>
          <a:ext cx="10572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9" imgW="558800" imgH="203200" progId="Equation.3">
                  <p:embed/>
                </p:oleObj>
              </mc:Choice>
              <mc:Fallback>
                <p:oleObj name="" r:id="rId9" imgW="558800" imgH="2032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69250" y="6137275"/>
                        <a:ext cx="1057275" cy="420688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5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文本框 19464"/>
          <p:cNvSpPr txBox="1"/>
          <p:nvPr/>
        </p:nvSpPr>
        <p:spPr>
          <a:xfrm>
            <a:off x="107950" y="2492375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[分析]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6" name="文本框 19465"/>
          <p:cNvSpPr txBox="1"/>
          <p:nvPr/>
        </p:nvSpPr>
        <p:spPr>
          <a:xfrm>
            <a:off x="1116013" y="2492375"/>
            <a:ext cx="19796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  自由度数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8" name="文本框 19467"/>
          <p:cNvSpPr txBox="1"/>
          <p:nvPr/>
        </p:nvSpPr>
        <p:spPr>
          <a:xfrm>
            <a:off x="34925" y="2971800"/>
            <a:ext cx="20875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方法1：X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3" name="文本框 19472"/>
          <p:cNvSpPr txBox="1"/>
          <p:nvPr/>
        </p:nvSpPr>
        <p:spPr>
          <a:xfrm>
            <a:off x="3203575" y="2466975"/>
            <a:ext cx="3349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74" name="文本框 19473"/>
          <p:cNvSpPr txBox="1"/>
          <p:nvPr/>
        </p:nvSpPr>
        <p:spPr>
          <a:xfrm>
            <a:off x="34925" y="3644900"/>
            <a:ext cx="48418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方法2：5个方程-3个独立约束反力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5" name="文本框 19474"/>
          <p:cNvSpPr txBox="1"/>
          <p:nvPr/>
        </p:nvSpPr>
        <p:spPr>
          <a:xfrm>
            <a:off x="5294313" y="4694238"/>
            <a:ext cx="3741737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弹簧力不能限制位置，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不算独立约束反力。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6" name="文本框 19475"/>
          <p:cNvSpPr txBox="1"/>
          <p:nvPr/>
        </p:nvSpPr>
        <p:spPr>
          <a:xfrm>
            <a:off x="34925" y="4221163"/>
            <a:ext cx="46323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确定至少应列动力学方程数目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7" name="文本框 19476"/>
          <p:cNvSpPr txBox="1"/>
          <p:nvPr/>
        </p:nvSpPr>
        <p:spPr>
          <a:xfrm>
            <a:off x="107950" y="4724400"/>
            <a:ext cx="398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2个自由度--0个已知速度=2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13" name="文本框 143362"/>
          <p:cNvSpPr txBox="1"/>
          <p:nvPr/>
        </p:nvSpPr>
        <p:spPr>
          <a:xfrm>
            <a:off x="34925" y="476250"/>
            <a:ext cx="8713788" cy="19177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例9.16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]均质圆柱C半径为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，质量为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，可沿粗糙水平轨道作纯滚动，物块A质量为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，可沿光滑水平轨道滑动，C、A两点在同一水平直线上，用刚度系数为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的弹簧相连。初瞬时弹簧伸长为     ，无初速地释放，求当弹簧恢复到自然长度时，圆柱轴心C的速度。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8314" name="对象 143370"/>
          <p:cNvGraphicFramePr/>
          <p:nvPr/>
        </p:nvGraphicFramePr>
        <p:xfrm>
          <a:off x="5651500" y="2060575"/>
          <a:ext cx="338455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1" imgW="2387600" imgH="1210945" progId="Paint.Picture">
                  <p:embed/>
                </p:oleObj>
              </mc:Choice>
              <mc:Fallback>
                <p:oleObj name="" r:id="rId1" imgW="2387600" imgH="1210945" progId="Paint.Picture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51500" y="2060575"/>
                        <a:ext cx="3384550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5" name="箭头 1365"/>
          <p:cNvSpPr/>
          <p:nvPr/>
        </p:nvSpPr>
        <p:spPr>
          <a:xfrm>
            <a:off x="6426200" y="2719388"/>
            <a:ext cx="574675" cy="1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8316" name="箭头 1366"/>
          <p:cNvSpPr/>
          <p:nvPr/>
        </p:nvSpPr>
        <p:spPr>
          <a:xfrm flipH="1">
            <a:off x="7431088" y="2825750"/>
            <a:ext cx="7921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24613" y="2738438"/>
          <a:ext cx="3952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3" imgW="190500" imgH="229235" progId="Equation.3">
                  <p:embed/>
                </p:oleObj>
              </mc:Choice>
              <mc:Fallback>
                <p:oleObj name="" r:id="rId3" imgW="190500" imgH="229235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4613" y="2738438"/>
                        <a:ext cx="395287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561263" y="2060575"/>
          <a:ext cx="3952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5" imgW="190500" imgH="215900" progId="Equation.3">
                  <p:embed/>
                </p:oleObj>
              </mc:Choice>
              <mc:Fallback>
                <p:oleObj name="" r:id="rId5" imgW="190500" imgH="2159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1263" y="2060575"/>
                        <a:ext cx="395287" cy="49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226050" y="3933825"/>
            <a:ext cx="39560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运动学上，V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与V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没有关系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20" name="矩形 143379"/>
          <p:cNvSpPr/>
          <p:nvPr/>
        </p:nvSpPr>
        <p:spPr>
          <a:xfrm>
            <a:off x="-107950" y="-171450"/>
            <a:ext cx="8064500" cy="757238"/>
          </a:xfrm>
          <a:prstGeom prst="rect">
            <a:avLst/>
          </a:prstGeom>
          <a:noFill/>
          <a:ln w="9525">
            <a:noFill/>
          </a:ln>
        </p:spPr>
        <p:txBody>
          <a:bodyPr tIns="165048" bIns="165048" anchor="ctr" anchorCtr="0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求一个过程的速度问题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8321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03350" y="1628775"/>
          <a:ext cx="3476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7" imgW="165100" imgH="203200" progId="Equation.KSEE3">
                  <p:embed/>
                </p:oleObj>
              </mc:Choice>
              <mc:Fallback>
                <p:oleObj name="" r:id="rId7" imgW="165100" imgH="203200" progId="Equation.KSEE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3350" y="1628775"/>
                        <a:ext cx="347663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2"/>
          <p:cNvSpPr/>
          <p:nvPr/>
        </p:nvSpPr>
        <p:spPr>
          <a:xfrm>
            <a:off x="20638" y="6305550"/>
            <a:ext cx="9096375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476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bldLvl="0"/>
      <p:bldP spid="19468" grpId="0" bldLvl="0"/>
      <p:bldP spid="19473" grpId="0" bldLvl="0"/>
      <p:bldP spid="19474" grpId="0" bldLvl="0"/>
      <p:bldP spid="19475" grpId="0" bldLvl="0"/>
      <p:bldP spid="19477" grpId="0" bldLvl="0"/>
      <p:bldP spid="12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9" name="文本框 20488"/>
          <p:cNvSpPr txBox="1"/>
          <p:nvPr/>
        </p:nvSpPr>
        <p:spPr>
          <a:xfrm>
            <a:off x="5467350" y="5275263"/>
            <a:ext cx="18716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1-2？=-1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0" name="文本框 20489"/>
          <p:cNvSpPr txBox="1"/>
          <p:nvPr/>
        </p:nvSpPr>
        <p:spPr>
          <a:xfrm>
            <a:off x="165100" y="612775"/>
            <a:ext cx="1295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[分析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1" name="文本框 20490"/>
          <p:cNvSpPr txBox="1"/>
          <p:nvPr/>
        </p:nvSpPr>
        <p:spPr>
          <a:xfrm>
            <a:off x="1260475" y="628650"/>
            <a:ext cx="21748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  自由度数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493" name="对象 20492"/>
          <p:cNvGraphicFramePr>
            <a:graphicFrameLocks noChangeAspect="1"/>
          </p:cNvGraphicFramePr>
          <p:nvPr/>
        </p:nvGraphicFramePr>
        <p:xfrm>
          <a:off x="3348038" y="3649663"/>
          <a:ext cx="16033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1" imgW="774700" imgH="215900" progId="Equation.3">
                  <p:embed/>
                </p:oleObj>
              </mc:Choice>
              <mc:Fallback>
                <p:oleObj name="" r:id="rId1" imgW="774700" imgH="21590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48038" y="3649663"/>
                        <a:ext cx="1603375" cy="490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文本框 20497"/>
          <p:cNvSpPr txBox="1"/>
          <p:nvPr/>
        </p:nvSpPr>
        <p:spPr>
          <a:xfrm>
            <a:off x="3638550" y="628650"/>
            <a:ext cx="3365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4" name="文本框 20498"/>
          <p:cNvSpPr txBox="1"/>
          <p:nvPr/>
        </p:nvSpPr>
        <p:spPr>
          <a:xfrm>
            <a:off x="168275" y="1903413"/>
            <a:ext cx="47752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确定至少应列动力学方程数目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335" name="文本框 20499"/>
          <p:cNvSpPr txBox="1"/>
          <p:nvPr/>
        </p:nvSpPr>
        <p:spPr>
          <a:xfrm>
            <a:off x="739775" y="2336800"/>
            <a:ext cx="38592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2个自由度--0个已知速度=2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1" name="文本框 20500"/>
          <p:cNvSpPr txBox="1"/>
          <p:nvPr/>
        </p:nvSpPr>
        <p:spPr>
          <a:xfrm>
            <a:off x="79375" y="3249613"/>
            <a:ext cx="30924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  动力学方程来源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2" name="文本框 20501"/>
          <p:cNvSpPr txBox="1"/>
          <p:nvPr/>
        </p:nvSpPr>
        <p:spPr>
          <a:xfrm>
            <a:off x="323850" y="3649663"/>
            <a:ext cx="2632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动能定理积分形式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3" name="文本框 20502"/>
          <p:cNvSpPr txBox="1"/>
          <p:nvPr/>
        </p:nvSpPr>
        <p:spPr>
          <a:xfrm>
            <a:off x="5467350" y="3630613"/>
            <a:ext cx="34258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（所有做功力已知）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504" name="对象 20503"/>
          <p:cNvGraphicFramePr>
            <a:graphicFrameLocks noChangeAspect="1"/>
          </p:cNvGraphicFramePr>
          <p:nvPr/>
        </p:nvGraphicFramePr>
        <p:xfrm>
          <a:off x="539750" y="4005263"/>
          <a:ext cx="15525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3" imgW="749300" imgH="393700" progId="Equation.3">
                  <p:embed/>
                </p:oleObj>
              </mc:Choice>
              <mc:Fallback>
                <p:oleObj name="" r:id="rId3" imgW="749300" imgH="393700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4005263"/>
                        <a:ext cx="1552575" cy="893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5" name="对象 20504"/>
          <p:cNvGraphicFramePr>
            <a:graphicFrameLocks noChangeAspect="1"/>
          </p:cNvGraphicFramePr>
          <p:nvPr/>
        </p:nvGraphicFramePr>
        <p:xfrm>
          <a:off x="2352675" y="4081463"/>
          <a:ext cx="37115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5" imgW="1790700" imgH="393700" progId="Equation.3">
                  <p:embed/>
                </p:oleObj>
              </mc:Choice>
              <mc:Fallback>
                <p:oleObj name="" r:id="rId5" imgW="1790700" imgH="39370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2675" y="4081463"/>
                        <a:ext cx="3711575" cy="893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6" name="对象 20505"/>
          <p:cNvGraphicFramePr>
            <a:graphicFrameLocks noChangeAspect="1"/>
          </p:cNvGraphicFramePr>
          <p:nvPr/>
        </p:nvGraphicFramePr>
        <p:xfrm>
          <a:off x="625475" y="5086350"/>
          <a:ext cx="33416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7" imgW="1612900" imgH="393700" progId="Equation.3">
                  <p:embed/>
                </p:oleObj>
              </mc:Choice>
              <mc:Fallback>
                <p:oleObj name="" r:id="rId7" imgW="1612900" imgH="3937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475" y="5086350"/>
                        <a:ext cx="3341688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7" name="文本框 20506"/>
          <p:cNvSpPr txBox="1"/>
          <p:nvPr/>
        </p:nvSpPr>
        <p:spPr>
          <a:xfrm>
            <a:off x="4287838" y="5275263"/>
            <a:ext cx="139223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8" name="文本框 20507"/>
          <p:cNvSpPr txBox="1"/>
          <p:nvPr/>
        </p:nvSpPr>
        <p:spPr>
          <a:xfrm>
            <a:off x="3594100" y="4833938"/>
            <a:ext cx="4889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9" name="文本框 20508"/>
          <p:cNvSpPr txBox="1"/>
          <p:nvPr/>
        </p:nvSpPr>
        <p:spPr>
          <a:xfrm>
            <a:off x="2428875" y="4818063"/>
            <a:ext cx="4889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0" name="文本框 20509"/>
          <p:cNvSpPr txBox="1"/>
          <p:nvPr/>
        </p:nvSpPr>
        <p:spPr>
          <a:xfrm>
            <a:off x="6523038" y="4635500"/>
            <a:ext cx="5461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1" name="文本框 20510"/>
          <p:cNvSpPr txBox="1"/>
          <p:nvPr/>
        </p:nvSpPr>
        <p:spPr>
          <a:xfrm>
            <a:off x="7208838" y="4625975"/>
            <a:ext cx="10922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"/>
          <p:cNvSpPr/>
          <p:nvPr/>
        </p:nvSpPr>
        <p:spPr>
          <a:xfrm>
            <a:off x="23813" y="6275388"/>
            <a:ext cx="9096375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99348" name="组合 2"/>
          <p:cNvGrpSpPr/>
          <p:nvPr/>
        </p:nvGrpSpPr>
        <p:grpSpPr>
          <a:xfrm>
            <a:off x="5524500" y="409575"/>
            <a:ext cx="3368675" cy="1954213"/>
            <a:chOff x="8335" y="1983"/>
            <a:chExt cx="5304" cy="3076"/>
          </a:xfrm>
        </p:grpSpPr>
        <p:graphicFrame>
          <p:nvGraphicFramePr>
            <p:cNvPr id="99349" name="对象 20491"/>
            <p:cNvGraphicFramePr/>
            <p:nvPr/>
          </p:nvGraphicFramePr>
          <p:xfrm>
            <a:off x="8335" y="1985"/>
            <a:ext cx="5305" cy="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9" imgW="2387600" imgH="1210945" progId="Paint.Picture">
                    <p:embed/>
                  </p:oleObj>
                </mc:Choice>
                <mc:Fallback>
                  <p:oleObj name="" r:id="rId9" imgW="2387600" imgH="1210945" progId="Paint.Picture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335" y="1985"/>
                          <a:ext cx="5305" cy="30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50" name="箭头 1365"/>
            <p:cNvSpPr/>
            <p:nvPr/>
          </p:nvSpPr>
          <p:spPr>
            <a:xfrm>
              <a:off x="9470" y="3137"/>
              <a:ext cx="905" cy="2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99351" name="箭头 1366"/>
            <p:cNvSpPr/>
            <p:nvPr/>
          </p:nvSpPr>
          <p:spPr>
            <a:xfrm flipH="1">
              <a:off x="11170" y="3025"/>
              <a:ext cx="1247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99352" name="对象 20495"/>
            <p:cNvGraphicFramePr>
              <a:graphicFrameLocks noChangeAspect="1"/>
            </p:cNvGraphicFramePr>
            <p:nvPr/>
          </p:nvGraphicFramePr>
          <p:xfrm>
            <a:off x="9242" y="3137"/>
            <a:ext cx="622" cy="8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11" imgW="190500" imgH="229235" progId="Equation.3">
                    <p:embed/>
                  </p:oleObj>
                </mc:Choice>
                <mc:Fallback>
                  <p:oleObj name="" r:id="rId11" imgW="190500" imgH="229235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42" y="3137"/>
                          <a:ext cx="622" cy="8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3" name="对象 20496"/>
            <p:cNvGraphicFramePr>
              <a:graphicFrameLocks noChangeAspect="1"/>
            </p:cNvGraphicFramePr>
            <p:nvPr/>
          </p:nvGraphicFramePr>
          <p:xfrm>
            <a:off x="11702" y="1982"/>
            <a:ext cx="622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13" imgW="190500" imgH="215900" progId="Equation.3">
                    <p:embed/>
                  </p:oleObj>
                </mc:Choice>
                <mc:Fallback>
                  <p:oleObj name="" r:id="rId13" imgW="190500" imgH="215900" progId="Equation.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702" y="1982"/>
                          <a:ext cx="622" cy="7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54" name="对象 9"/>
            <p:cNvGraphicFramePr/>
            <p:nvPr/>
          </p:nvGraphicFramePr>
          <p:xfrm>
            <a:off x="8886" y="3707"/>
            <a:ext cx="438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15" imgW="152400" imgH="165100" progId="Equation.KSEE3">
                    <p:embed/>
                  </p:oleObj>
                </mc:Choice>
                <mc:Fallback>
                  <p:oleObj name="" r:id="rId15" imgW="152400" imgH="165100" progId="Equation.KSEE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886" y="3707"/>
                          <a:ext cx="438" cy="4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椭圆 1"/>
            <p:cNvSpPr/>
            <p:nvPr/>
          </p:nvSpPr>
          <p:spPr>
            <a:xfrm>
              <a:off x="9355" y="4039"/>
              <a:ext cx="119" cy="2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5568950" y="755650"/>
            <a:ext cx="120650" cy="588963"/>
          </a:xfrm>
          <a:custGeom>
            <a:avLst/>
            <a:gdLst>
              <a:gd name="connisteX0" fmla="*/ 47207 w 120867"/>
              <a:gd name="connsiteY0" fmla="*/ 589280 h 589280"/>
              <a:gd name="connisteX1" fmla="*/ 2757 w 120867"/>
              <a:gd name="connsiteY1" fmla="*/ 147320 h 589280"/>
              <a:gd name="connisteX2" fmla="*/ 120867 w 120867"/>
              <a:gd name="connsiteY2" fmla="*/ 0 h 5892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0867" h="589280">
                <a:moveTo>
                  <a:pt x="47207" y="589280"/>
                </a:moveTo>
                <a:cubicBezTo>
                  <a:pt x="35777" y="503555"/>
                  <a:pt x="-11848" y="265430"/>
                  <a:pt x="2757" y="147320"/>
                </a:cubicBezTo>
                <a:cubicBezTo>
                  <a:pt x="17362" y="29210"/>
                  <a:pt x="96102" y="20320"/>
                  <a:pt x="120867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99357" name="对象 26"/>
          <p:cNvGraphicFramePr/>
          <p:nvPr/>
        </p:nvGraphicFramePr>
        <p:xfrm>
          <a:off x="5191125" y="9937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7" imgW="152400" imgH="139700" progId="Equation.KSEE3">
                  <p:embed/>
                </p:oleObj>
              </mc:Choice>
              <mc:Fallback>
                <p:oleObj name="" r:id="rId17" imgW="152400" imgH="139700" progId="Equation.KSEE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91125" y="993775"/>
                        <a:ext cx="327025" cy="29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 bldLvl="0"/>
      <p:bldP spid="20501" grpId="0" bldLvl="0"/>
      <p:bldP spid="20502" grpId="0" bldLvl="0"/>
      <p:bldP spid="20503" grpId="0" bldLvl="0"/>
      <p:bldP spid="20507" grpId="0" bldLvl="0"/>
      <p:bldP spid="20508" grpId="0" bldLvl="0"/>
      <p:bldP spid="20509" grpId="0" bldLvl="0"/>
      <p:bldP spid="20510" grpId="0" bldLvl="0"/>
      <p:bldP spid="20511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36512" y="1365250"/>
            <a:ext cx="5014913" cy="8207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4" name="矩形 73"/>
          <p:cNvSpPr/>
          <p:nvPr/>
        </p:nvSpPr>
        <p:spPr>
          <a:xfrm>
            <a:off x="6443663" y="4764088"/>
            <a:ext cx="2593975" cy="215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3" name="矩形 72"/>
          <p:cNvSpPr/>
          <p:nvPr/>
        </p:nvSpPr>
        <p:spPr>
          <a:xfrm>
            <a:off x="6443663" y="2420938"/>
            <a:ext cx="2520950" cy="23034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00356" name="对象 21515"/>
          <p:cNvGraphicFramePr/>
          <p:nvPr/>
        </p:nvGraphicFramePr>
        <p:xfrm>
          <a:off x="5419725" y="42863"/>
          <a:ext cx="3384550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1" imgW="2387600" imgH="1210945" progId="Paint.Picture">
                  <p:embed/>
                </p:oleObj>
              </mc:Choice>
              <mc:Fallback>
                <p:oleObj name="" r:id="rId1" imgW="2387600" imgH="1210945" progId="Paint.Picture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19725" y="42863"/>
                        <a:ext cx="3384550" cy="1966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文本框 21525"/>
          <p:cNvSpPr txBox="1"/>
          <p:nvPr/>
        </p:nvSpPr>
        <p:spPr>
          <a:xfrm>
            <a:off x="5794375" y="1992313"/>
            <a:ext cx="292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（所有做功力已知）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33" name="文本框 21532"/>
          <p:cNvSpPr txBox="1"/>
          <p:nvPr/>
        </p:nvSpPr>
        <p:spPr>
          <a:xfrm>
            <a:off x="-52387" y="357188"/>
            <a:ext cx="140176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【圆柱】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2" name="文本框 21541"/>
          <p:cNvSpPr txBox="1"/>
          <p:nvPr/>
        </p:nvSpPr>
        <p:spPr>
          <a:xfrm>
            <a:off x="4537075" y="357188"/>
            <a:ext cx="817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43" name="文本框 21542"/>
          <p:cNvSpPr txBox="1"/>
          <p:nvPr/>
        </p:nvSpPr>
        <p:spPr>
          <a:xfrm>
            <a:off x="111125" y="4224338"/>
            <a:ext cx="33226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运动学（速度关系）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544" name="对象 21543"/>
          <p:cNvGraphicFramePr>
            <a:graphicFrameLocks noChangeAspect="1"/>
          </p:cNvGraphicFramePr>
          <p:nvPr/>
        </p:nvGraphicFramePr>
        <p:xfrm>
          <a:off x="346075" y="4657725"/>
          <a:ext cx="1282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3" imgW="558800" imgH="241300" progId="Equation.3">
                  <p:embed/>
                </p:oleObj>
              </mc:Choice>
              <mc:Fallback>
                <p:oleObj name="" r:id="rId3" imgW="558800" imgH="2413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075" y="4657725"/>
                        <a:ext cx="1282700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2" name="文本框 42"/>
          <p:cNvSpPr txBox="1"/>
          <p:nvPr/>
        </p:nvSpPr>
        <p:spPr>
          <a:xfrm>
            <a:off x="5435600" y="1725613"/>
            <a:ext cx="6746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0363" name="组合 70"/>
          <p:cNvGrpSpPr/>
          <p:nvPr/>
        </p:nvGrpSpPr>
        <p:grpSpPr>
          <a:xfrm>
            <a:off x="6467475" y="2574925"/>
            <a:ext cx="2336800" cy="2014538"/>
            <a:chOff x="7146" y="4110"/>
            <a:chExt cx="3680" cy="3171"/>
          </a:xfrm>
        </p:grpSpPr>
        <p:grpSp>
          <p:nvGrpSpPr>
            <p:cNvPr id="100364" name="组合 28"/>
            <p:cNvGrpSpPr/>
            <p:nvPr/>
          </p:nvGrpSpPr>
          <p:grpSpPr>
            <a:xfrm>
              <a:off x="7146" y="4109"/>
              <a:ext cx="3679" cy="3026"/>
              <a:chOff x="7880" y="4109"/>
              <a:chExt cx="3679" cy="3027"/>
            </a:xfrm>
          </p:grpSpPr>
          <p:grpSp>
            <p:nvGrpSpPr>
              <p:cNvPr id="100365" name="组合 24"/>
              <p:cNvGrpSpPr/>
              <p:nvPr/>
            </p:nvGrpSpPr>
            <p:grpSpPr>
              <a:xfrm>
                <a:off x="8825" y="4109"/>
                <a:ext cx="2734" cy="3026"/>
                <a:chOff x="8410" y="3900"/>
                <a:chExt cx="3197" cy="3650"/>
              </a:xfrm>
            </p:grpSpPr>
            <p:grpSp>
              <p:nvGrpSpPr>
                <p:cNvPr id="100366" name="组合 11"/>
                <p:cNvGrpSpPr/>
                <p:nvPr/>
              </p:nvGrpSpPr>
              <p:grpSpPr>
                <a:xfrm>
                  <a:off x="8561" y="4006"/>
                  <a:ext cx="2268" cy="3321"/>
                  <a:chOff x="8561" y="4006"/>
                  <a:chExt cx="2268" cy="3321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8561" y="4379"/>
                    <a:ext cx="2041" cy="2155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trike="noStrike" noProof="1"/>
                  </a:p>
                </p:txBody>
              </p:sp>
              <p:cxnSp>
                <p:nvCxnSpPr>
                  <p:cNvPr id="3" name="直接箭头连接符 2"/>
                  <p:cNvCxnSpPr/>
                  <p:nvPr/>
                </p:nvCxnSpPr>
                <p:spPr>
                  <a:xfrm>
                    <a:off x="9529" y="5374"/>
                    <a:ext cx="1300" cy="2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椭圆 3"/>
                  <p:cNvSpPr/>
                  <p:nvPr/>
                </p:nvSpPr>
                <p:spPr>
                  <a:xfrm>
                    <a:off x="9468" y="5273"/>
                    <a:ext cx="227" cy="227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trike="noStrike" noProof="1"/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9529" y="6307"/>
                    <a:ext cx="227" cy="227"/>
                  </a:xfrm>
                  <a:prstGeom prst="ellips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 fontAlgn="base"/>
                    <a:endParaRPr lang="zh-CN" altLang="en-US" strike="noStrike" noProof="1"/>
                  </a:p>
                </p:txBody>
              </p:sp>
              <p:cxnSp>
                <p:nvCxnSpPr>
                  <p:cNvPr id="7" name="直接箭头连接符 6"/>
                  <p:cNvCxnSpPr>
                    <a:endCxn id="4" idx="0"/>
                  </p:cNvCxnSpPr>
                  <p:nvPr/>
                </p:nvCxnSpPr>
                <p:spPr>
                  <a:xfrm>
                    <a:off x="9575" y="4006"/>
                    <a:ext cx="7" cy="126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直接箭头连接符 7"/>
                  <p:cNvCxnSpPr>
                    <a:endCxn id="4" idx="0"/>
                  </p:cNvCxnSpPr>
                  <p:nvPr/>
                </p:nvCxnSpPr>
                <p:spPr>
                  <a:xfrm>
                    <a:off x="9639" y="6534"/>
                    <a:ext cx="1190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接箭头连接符 8"/>
                  <p:cNvCxnSpPr>
                    <a:endCxn id="4" idx="0"/>
                  </p:cNvCxnSpPr>
                  <p:nvPr/>
                </p:nvCxnSpPr>
                <p:spPr>
                  <a:xfrm flipV="1">
                    <a:off x="9695" y="6534"/>
                    <a:ext cx="0" cy="793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100374" name="对象 9"/>
                  <p:cNvGraphicFramePr/>
                  <p:nvPr/>
                </p:nvGraphicFramePr>
                <p:xfrm>
                  <a:off x="8957" y="6206"/>
                  <a:ext cx="512" cy="55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244" name="" r:id="rId5" imgW="152400" imgH="165100" progId="Equation.KSEE3">
                          <p:embed/>
                        </p:oleObj>
                      </mc:Choice>
                      <mc:Fallback>
                        <p:oleObj name="" r:id="rId5" imgW="152400" imgH="165100" progId="Equation.KSEE3">
                          <p:embed/>
                          <p:pic>
                            <p:nvPicPr>
                              <p:cNvPr id="0" name="图片 3243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957" y="6206"/>
                                <a:ext cx="512" cy="554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100375" name="对象 12"/>
                <p:cNvGraphicFramePr/>
                <p:nvPr/>
              </p:nvGraphicFramePr>
              <p:xfrm>
                <a:off x="9063" y="4925"/>
                <a:ext cx="512" cy="59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5" name="" r:id="rId7" imgW="152400" imgH="177165" progId="Equation.KSEE3">
                        <p:embed/>
                      </p:oleObj>
                    </mc:Choice>
                    <mc:Fallback>
                      <p:oleObj name="" r:id="rId7" imgW="152400" imgH="177165" progId="Equation.KSEE3">
                        <p:embed/>
                        <p:pic>
                          <p:nvPicPr>
                            <p:cNvPr id="0" name="图片 3244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63" y="4925"/>
                              <a:ext cx="512" cy="595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376" name="对象 16"/>
                <p:cNvGraphicFramePr/>
                <p:nvPr/>
              </p:nvGraphicFramePr>
              <p:xfrm>
                <a:off x="9529" y="6782"/>
                <a:ext cx="854" cy="7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6" name="" r:id="rId9" imgW="254000" imgH="228600" progId="Equation.KSEE3">
                        <p:embed/>
                      </p:oleObj>
                    </mc:Choice>
                    <mc:Fallback>
                      <p:oleObj name="" r:id="rId9" imgW="254000" imgH="228600" progId="Equation.KSEE3">
                        <p:embed/>
                        <p:pic>
                          <p:nvPicPr>
                            <p:cNvPr id="0" name="图片 3245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29" y="6782"/>
                              <a:ext cx="854" cy="76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377" name="对象 18"/>
                <p:cNvGraphicFramePr/>
                <p:nvPr/>
              </p:nvGraphicFramePr>
              <p:xfrm>
                <a:off x="10795" y="6099"/>
                <a:ext cx="812" cy="7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7" name="" r:id="rId11" imgW="241300" imgH="228600" progId="Equation.KSEE3">
                        <p:embed/>
                      </p:oleObj>
                    </mc:Choice>
                    <mc:Fallback>
                      <p:oleObj name="" r:id="rId11" imgW="241300" imgH="228600" progId="Equation.KSEE3">
                        <p:embed/>
                        <p:pic>
                          <p:nvPicPr>
                            <p:cNvPr id="0" name="图片 3246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795" y="6099"/>
                              <a:ext cx="812" cy="76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378" name="对象 20"/>
                <p:cNvGraphicFramePr/>
                <p:nvPr/>
              </p:nvGraphicFramePr>
              <p:xfrm>
                <a:off x="10526" y="4571"/>
                <a:ext cx="597" cy="7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8" name="" r:id="rId13" imgW="177165" imgH="228600" progId="Equation.KSEE3">
                        <p:embed/>
                      </p:oleObj>
                    </mc:Choice>
                    <mc:Fallback>
                      <p:oleObj name="" r:id="rId13" imgW="177165" imgH="228600" progId="Equation.KSEE3">
                        <p:embed/>
                        <p:pic>
                          <p:nvPicPr>
                            <p:cNvPr id="0" name="图片 3247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526" y="4571"/>
                              <a:ext cx="597" cy="76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0379" name="对象 22"/>
                <p:cNvGraphicFramePr/>
                <p:nvPr/>
              </p:nvGraphicFramePr>
              <p:xfrm>
                <a:off x="8410" y="3900"/>
                <a:ext cx="1068" cy="6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9" name="" r:id="rId15" imgW="316865" imgH="203200" progId="Equation.KSEE3">
                        <p:embed/>
                      </p:oleObj>
                    </mc:Choice>
                    <mc:Fallback>
                      <p:oleObj name="" r:id="rId15" imgW="316865" imgH="203200" progId="Equation.KSEE3">
                        <p:embed/>
                        <p:pic>
                          <p:nvPicPr>
                            <p:cNvPr id="0" name="图片 3248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410" y="3900"/>
                              <a:ext cx="1068" cy="68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6" name="任意多边形 25"/>
              <p:cNvSpPr/>
              <p:nvPr/>
            </p:nvSpPr>
            <p:spPr>
              <a:xfrm>
                <a:off x="8724" y="4748"/>
                <a:ext cx="190" cy="928"/>
              </a:xfrm>
              <a:custGeom>
                <a:avLst/>
                <a:gdLst>
                  <a:gd name="connisteX0" fmla="*/ 47207 w 120867"/>
                  <a:gd name="connsiteY0" fmla="*/ 589280 h 589280"/>
                  <a:gd name="connisteX1" fmla="*/ 2757 w 120867"/>
                  <a:gd name="connsiteY1" fmla="*/ 147320 h 589280"/>
                  <a:gd name="connisteX2" fmla="*/ 120867 w 120867"/>
                  <a:gd name="connsiteY2" fmla="*/ 0 h 5892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20867" h="589280">
                    <a:moveTo>
                      <a:pt x="47207" y="589280"/>
                    </a:moveTo>
                    <a:cubicBezTo>
                      <a:pt x="35777" y="503555"/>
                      <a:pt x="-11848" y="265430"/>
                      <a:pt x="2757" y="147320"/>
                    </a:cubicBezTo>
                    <a:cubicBezTo>
                      <a:pt x="17362" y="29210"/>
                      <a:pt x="96102" y="20320"/>
                      <a:pt x="120867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graphicFrame>
            <p:nvGraphicFramePr>
              <p:cNvPr id="100381" name="对象 26"/>
              <p:cNvGraphicFramePr/>
              <p:nvPr/>
            </p:nvGraphicFramePr>
            <p:xfrm>
              <a:off x="7880" y="5086"/>
              <a:ext cx="1025" cy="5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0" name="" r:id="rId17" imgW="304800" imgH="165100" progId="Equation.KSEE3">
                      <p:embed/>
                    </p:oleObj>
                  </mc:Choice>
                  <mc:Fallback>
                    <p:oleObj name="" r:id="rId17" imgW="304800" imgH="165100" progId="Equation.KSEE3">
                      <p:embed/>
                      <p:pic>
                        <p:nvPicPr>
                          <p:cNvPr id="0" name="图片 324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7880" y="5086"/>
                            <a:ext cx="1025" cy="5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0382" name="文本框 43"/>
            <p:cNvSpPr txBox="1"/>
            <p:nvPr/>
          </p:nvSpPr>
          <p:spPr>
            <a:xfrm>
              <a:off x="7932" y="6557"/>
              <a:ext cx="106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2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/>
            <p:cNvCxnSpPr>
              <a:endCxn id="4" idx="0"/>
            </p:cNvCxnSpPr>
            <p:nvPr/>
          </p:nvCxnSpPr>
          <p:spPr>
            <a:xfrm>
              <a:off x="9248" y="5418"/>
              <a:ext cx="1112" cy="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0384" name="对象 46"/>
            <p:cNvGraphicFramePr/>
            <p:nvPr/>
          </p:nvGraphicFramePr>
          <p:xfrm>
            <a:off x="9416" y="5248"/>
            <a:ext cx="1410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1" name="" r:id="rId19" imgW="419100" imgH="228600" progId="Equation.KSEE3">
                    <p:embed/>
                  </p:oleObj>
                </mc:Choice>
                <mc:Fallback>
                  <p:oleObj name="" r:id="rId19" imgW="419100" imgH="228600" progId="Equation.KSEE3">
                    <p:embed/>
                    <p:pic>
                      <p:nvPicPr>
                        <p:cNvPr id="0" name="图片 325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416" y="5248"/>
                          <a:ext cx="1410" cy="7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873" name="对象 51"/>
          <p:cNvGraphicFramePr/>
          <p:nvPr/>
        </p:nvGraphicFramePr>
        <p:xfrm>
          <a:off x="1231900" y="239713"/>
          <a:ext cx="35115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21" imgW="1917065" imgH="393700" progId="Equation.KSEE3">
                  <p:embed/>
                </p:oleObj>
              </mc:Choice>
              <mc:Fallback>
                <p:oleObj name="" r:id="rId21" imgW="1917065" imgH="393700" progId="Equation.KSEE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31900" y="239713"/>
                        <a:ext cx="3511550" cy="696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文本框 53"/>
          <p:cNvSpPr txBox="1"/>
          <p:nvPr/>
        </p:nvSpPr>
        <p:spPr>
          <a:xfrm>
            <a:off x="111125" y="2122488"/>
            <a:ext cx="37957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（3）代入（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69850" y="915988"/>
            <a:ext cx="10223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876" name="对象 55"/>
          <p:cNvGraphicFramePr/>
          <p:nvPr/>
        </p:nvGraphicFramePr>
        <p:xfrm>
          <a:off x="847725" y="915988"/>
          <a:ext cx="26066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23" imgW="1422400" imgH="254000" progId="Equation.KSEE3">
                  <p:embed/>
                </p:oleObj>
              </mc:Choice>
              <mc:Fallback>
                <p:oleObj name="" r:id="rId23" imgW="1422400" imgH="254000" progId="Equation.KSEE3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47725" y="915988"/>
                        <a:ext cx="2606675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389" name="组合 71"/>
          <p:cNvGrpSpPr/>
          <p:nvPr/>
        </p:nvGrpSpPr>
        <p:grpSpPr>
          <a:xfrm>
            <a:off x="6908800" y="4683125"/>
            <a:ext cx="2012950" cy="2047875"/>
            <a:chOff x="11220" y="4067"/>
            <a:chExt cx="3168" cy="3227"/>
          </a:xfrm>
        </p:grpSpPr>
        <p:grpSp>
          <p:nvGrpSpPr>
            <p:cNvPr id="100390" name="组合 41"/>
            <p:cNvGrpSpPr/>
            <p:nvPr/>
          </p:nvGrpSpPr>
          <p:grpSpPr>
            <a:xfrm>
              <a:off x="11792" y="4507"/>
              <a:ext cx="2021" cy="2382"/>
              <a:chOff x="11342" y="4162"/>
              <a:chExt cx="2021" cy="2383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2150" y="4955"/>
                <a:ext cx="794" cy="6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31" name="直接箭头连接符 30"/>
              <p:cNvCxnSpPr>
                <a:endCxn id="4" idx="0"/>
              </p:cNvCxnSpPr>
              <p:nvPr/>
            </p:nvCxnSpPr>
            <p:spPr>
              <a:xfrm flipH="1">
                <a:off x="11342" y="5331"/>
                <a:ext cx="1191" cy="3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0393" name="对象 31"/>
              <p:cNvGraphicFramePr/>
              <p:nvPr/>
            </p:nvGraphicFramePr>
            <p:xfrm>
              <a:off x="11345" y="4563"/>
              <a:ext cx="510" cy="6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4" name="" r:id="rId25" imgW="177165" imgH="241300" progId="Equation.KSEE3">
                      <p:embed/>
                    </p:oleObj>
                  </mc:Choice>
                  <mc:Fallback>
                    <p:oleObj name="" r:id="rId25" imgW="177165" imgH="241300" progId="Equation.KSEE3">
                      <p:embed/>
                      <p:pic>
                        <p:nvPicPr>
                          <p:cNvPr id="0" name="图片 3253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11345" y="4563"/>
                            <a:ext cx="510" cy="6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4" name="直接箭头连接符 33"/>
              <p:cNvCxnSpPr>
                <a:endCxn id="4" idx="0"/>
              </p:cNvCxnSpPr>
              <p:nvPr/>
            </p:nvCxnSpPr>
            <p:spPr>
              <a:xfrm>
                <a:off x="12511" y="4254"/>
                <a:ext cx="5" cy="10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0395" name="对象 34"/>
              <p:cNvGraphicFramePr/>
              <p:nvPr/>
            </p:nvGraphicFramePr>
            <p:xfrm>
              <a:off x="11672" y="4162"/>
              <a:ext cx="697" cy="4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5" name="" r:id="rId27" imgW="241300" imgH="165100" progId="Equation.KSEE3">
                      <p:embed/>
                    </p:oleObj>
                  </mc:Choice>
                  <mc:Fallback>
                    <p:oleObj name="" r:id="rId27" imgW="241300" imgH="165100" progId="Equation.KSEE3">
                      <p:embed/>
                      <p:pic>
                        <p:nvPicPr>
                          <p:cNvPr id="0" name="图片 3254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1672" y="4162"/>
                            <a:ext cx="697" cy="4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7" name="直接箭头连接符 36"/>
              <p:cNvCxnSpPr>
                <a:endCxn id="4" idx="0"/>
              </p:cNvCxnSpPr>
              <p:nvPr/>
            </p:nvCxnSpPr>
            <p:spPr>
              <a:xfrm flipV="1">
                <a:off x="12501" y="5559"/>
                <a:ext cx="0" cy="65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0397" name="对象 37"/>
              <p:cNvGraphicFramePr/>
              <p:nvPr/>
            </p:nvGraphicFramePr>
            <p:xfrm>
              <a:off x="12609" y="5943"/>
              <a:ext cx="549" cy="6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6" name="" r:id="rId29" imgW="190500" imgH="215900" progId="Equation.KSEE3">
                      <p:embed/>
                    </p:oleObj>
                  </mc:Choice>
                  <mc:Fallback>
                    <p:oleObj name="" r:id="rId29" imgW="190500" imgH="215900" progId="Equation.KSEE3">
                      <p:embed/>
                      <p:pic>
                        <p:nvPicPr>
                          <p:cNvPr id="0" name="图片 3255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2609" y="5943"/>
                            <a:ext cx="549" cy="6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398" name="对象 39"/>
              <p:cNvGraphicFramePr/>
              <p:nvPr/>
            </p:nvGraphicFramePr>
            <p:xfrm>
              <a:off x="12923" y="4987"/>
              <a:ext cx="440" cy="4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7" name="" r:id="rId31" imgW="152400" imgH="165100" progId="Equation.KSEE3">
                      <p:embed/>
                    </p:oleObj>
                  </mc:Choice>
                  <mc:Fallback>
                    <p:oleObj name="" r:id="rId31" imgW="152400" imgH="165100" progId="Equation.KSEE3">
                      <p:embed/>
                      <p:pic>
                        <p:nvPicPr>
                          <p:cNvPr id="0" name="图片 3256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12923" y="4987"/>
                            <a:ext cx="440" cy="46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0399" name="文本框 44"/>
            <p:cNvSpPr txBox="1"/>
            <p:nvPr/>
          </p:nvSpPr>
          <p:spPr>
            <a:xfrm>
              <a:off x="11856" y="6570"/>
              <a:ext cx="106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图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3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9" name="直接箭头连接符 48"/>
            <p:cNvCxnSpPr>
              <a:endCxn id="4" idx="0"/>
            </p:cNvCxnSpPr>
            <p:nvPr/>
          </p:nvCxnSpPr>
          <p:spPr>
            <a:xfrm flipH="1">
              <a:off x="11992" y="5876"/>
              <a:ext cx="1191" cy="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0401" name="对象 49"/>
            <p:cNvGraphicFramePr/>
            <p:nvPr/>
          </p:nvGraphicFramePr>
          <p:xfrm>
            <a:off x="11219" y="5808"/>
            <a:ext cx="1367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" r:id="rId33" imgW="405765" imgH="215900" progId="Equation.KSEE3">
                    <p:embed/>
                  </p:oleObj>
                </mc:Choice>
                <mc:Fallback>
                  <p:oleObj name="" r:id="rId33" imgW="405765" imgH="215900" progId="Equation.KSEE3">
                    <p:embed/>
                    <p:pic>
                      <p:nvPicPr>
                        <p:cNvPr id="0" name="图片 3257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1219" y="5808"/>
                          <a:ext cx="1367" cy="7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0402" name="组合 63"/>
            <p:cNvGrpSpPr/>
            <p:nvPr/>
          </p:nvGrpSpPr>
          <p:grpSpPr>
            <a:xfrm>
              <a:off x="13372" y="4067"/>
              <a:ext cx="1017" cy="1168"/>
              <a:chOff x="13301" y="7171"/>
              <a:chExt cx="1017" cy="1168"/>
            </a:xfrm>
          </p:grpSpPr>
          <p:cxnSp>
            <p:nvCxnSpPr>
              <p:cNvPr id="58" name="直接箭头连接符 57"/>
              <p:cNvCxnSpPr>
                <a:endCxn id="4" idx="0"/>
              </p:cNvCxnSpPr>
              <p:nvPr/>
            </p:nvCxnSpPr>
            <p:spPr>
              <a:xfrm>
                <a:off x="13313" y="8086"/>
                <a:ext cx="577" cy="3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endCxn id="4" idx="0"/>
              </p:cNvCxnSpPr>
              <p:nvPr/>
            </p:nvCxnSpPr>
            <p:spPr>
              <a:xfrm flipV="1">
                <a:off x="13323" y="7214"/>
                <a:ext cx="0" cy="90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0405" name="对象 59"/>
              <p:cNvGraphicFramePr/>
              <p:nvPr/>
            </p:nvGraphicFramePr>
            <p:xfrm>
              <a:off x="13889" y="7868"/>
              <a:ext cx="428" cy="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9" name="" r:id="rId35" imgW="127000" imgH="139700" progId="Equation.KSEE3">
                      <p:embed/>
                    </p:oleObj>
                  </mc:Choice>
                  <mc:Fallback>
                    <p:oleObj name="" r:id="rId35" imgW="127000" imgH="139700" progId="Equation.KSEE3">
                      <p:embed/>
                      <p:pic>
                        <p:nvPicPr>
                          <p:cNvPr id="0" name="图片 3258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13889" y="7868"/>
                            <a:ext cx="428" cy="47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406" name="对象 61"/>
              <p:cNvGraphicFramePr/>
              <p:nvPr/>
            </p:nvGraphicFramePr>
            <p:xfrm>
              <a:off x="13300" y="7170"/>
              <a:ext cx="472" cy="5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0" name="" r:id="rId37" imgW="139700" imgH="165100" progId="Equation.KSEE3">
                      <p:embed/>
                    </p:oleObj>
                  </mc:Choice>
                  <mc:Fallback>
                    <p:oleObj name="" r:id="rId37" imgW="139700" imgH="165100" progId="Equation.KSEE3">
                      <p:embed/>
                      <p:pic>
                        <p:nvPicPr>
                          <p:cNvPr id="0" name="图片 3259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13300" y="7170"/>
                            <a:ext cx="472" cy="5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5" name="文本框 64"/>
          <p:cNvSpPr txBox="1"/>
          <p:nvPr/>
        </p:nvSpPr>
        <p:spPr>
          <a:xfrm>
            <a:off x="3454400" y="936625"/>
            <a:ext cx="817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96" name="文本框 65"/>
          <p:cNvSpPr txBox="1"/>
          <p:nvPr/>
        </p:nvSpPr>
        <p:spPr>
          <a:xfrm>
            <a:off x="111125" y="1397000"/>
            <a:ext cx="463232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关键：若引入未知力，联立消除所有未知力后，积分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5897" name="对象 66"/>
          <p:cNvGraphicFramePr/>
          <p:nvPr/>
        </p:nvGraphicFramePr>
        <p:xfrm>
          <a:off x="376238" y="2533650"/>
          <a:ext cx="204628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39" imgW="1117600" imgH="393700" progId="Equation.KSEE3">
                  <p:embed/>
                </p:oleObj>
              </mc:Choice>
              <mc:Fallback>
                <p:oleObj name="" r:id="rId39" imgW="1117600" imgH="393700" progId="Equation.KSEE3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376238" y="2533650"/>
                        <a:ext cx="2046287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文本框 68"/>
          <p:cNvSpPr txBox="1"/>
          <p:nvPr/>
        </p:nvSpPr>
        <p:spPr>
          <a:xfrm>
            <a:off x="2362200" y="2641600"/>
            <a:ext cx="815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20650" y="3127375"/>
            <a:ext cx="61531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）在任意位置均成立，故可积分得到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5" name="对象 74"/>
          <p:cNvGraphicFramePr>
            <a:graphicFrameLocks noChangeAspect="1"/>
          </p:cNvGraphicFramePr>
          <p:nvPr/>
        </p:nvGraphicFramePr>
        <p:xfrm>
          <a:off x="238125" y="3449638"/>
          <a:ext cx="12715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41" imgW="622300" imgH="228600" progId="Equation.3">
                  <p:embed/>
                </p:oleObj>
              </mc:Choice>
              <mc:Fallback>
                <p:oleObj name="" r:id="rId41" imgW="622300" imgH="228600" progId="Equation.3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38125" y="3449638"/>
                        <a:ext cx="1271588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1628775" y="3486150"/>
            <a:ext cx="815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522413" y="4714875"/>
            <a:ext cx="993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3" grpId="0"/>
      <p:bldP spid="21542" grpId="0"/>
      <p:bldP spid="55" grpId="0"/>
      <p:bldP spid="65" grpId="0"/>
      <p:bldP spid="54" grpId="0"/>
      <p:bldP spid="69" grpId="0"/>
      <p:bldP spid="70" grpId="0"/>
      <p:bldP spid="77" grpId="0"/>
      <p:bldP spid="21543" grpId="0"/>
      <p:bldP spid="78" grpId="0"/>
      <p:bldP spid="35896" grpId="0"/>
      <p:bldP spid="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文本框 21512"/>
          <p:cNvSpPr txBox="1"/>
          <p:nvPr/>
        </p:nvSpPr>
        <p:spPr>
          <a:xfrm>
            <a:off x="4140200" y="2827338"/>
            <a:ext cx="19431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1-2？=-1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1378" name="对象 21515"/>
          <p:cNvGraphicFramePr/>
          <p:nvPr/>
        </p:nvGraphicFramePr>
        <p:xfrm>
          <a:off x="5276850" y="330200"/>
          <a:ext cx="3384550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1" imgW="2387600" imgH="1210945" progId="Paint.Picture">
                  <p:embed/>
                </p:oleObj>
              </mc:Choice>
              <mc:Fallback>
                <p:oleObj name="" r:id="rId1" imgW="2387600" imgH="1210945" progId="Paint.Picture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6850" y="330200"/>
                        <a:ext cx="3384550" cy="196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9" name="对象 21516"/>
          <p:cNvGraphicFramePr>
            <a:graphicFrameLocks noChangeAspect="1"/>
          </p:cNvGraphicFramePr>
          <p:nvPr/>
        </p:nvGraphicFramePr>
        <p:xfrm>
          <a:off x="2608263" y="2003425"/>
          <a:ext cx="1603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3" imgW="774700" imgH="215900" progId="Equation.3">
                  <p:embed/>
                </p:oleObj>
              </mc:Choice>
              <mc:Fallback>
                <p:oleObj name="" r:id="rId3" imgW="774700" imgH="215900" progId="Equation.3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8263" y="2003425"/>
                        <a:ext cx="1603375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箭头 1365"/>
          <p:cNvSpPr/>
          <p:nvPr/>
        </p:nvSpPr>
        <p:spPr>
          <a:xfrm>
            <a:off x="6013450" y="1058863"/>
            <a:ext cx="574675" cy="1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01381" name="对象 21519"/>
          <p:cNvGraphicFramePr>
            <a:graphicFrameLocks noChangeAspect="1"/>
          </p:cNvGraphicFramePr>
          <p:nvPr/>
        </p:nvGraphicFramePr>
        <p:xfrm>
          <a:off x="5868988" y="1058863"/>
          <a:ext cx="3952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" r:id="rId5" imgW="190500" imgH="229235" progId="Equation.3">
                  <p:embed/>
                </p:oleObj>
              </mc:Choice>
              <mc:Fallback>
                <p:oleObj name="" r:id="rId5" imgW="190500" imgH="229235" progId="Equation.3">
                  <p:embed/>
                  <p:pic>
                    <p:nvPicPr>
                      <p:cNvPr id="0" name="图片 32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8988" y="1058863"/>
                        <a:ext cx="395287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文本框 21525"/>
          <p:cNvSpPr txBox="1"/>
          <p:nvPr/>
        </p:nvSpPr>
        <p:spPr>
          <a:xfrm>
            <a:off x="5651500" y="2279650"/>
            <a:ext cx="29273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（所有做功力已知）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1383" name="对象 21526"/>
          <p:cNvGraphicFramePr>
            <a:graphicFrameLocks noChangeAspect="1"/>
          </p:cNvGraphicFramePr>
          <p:nvPr/>
        </p:nvGraphicFramePr>
        <p:xfrm>
          <a:off x="49213" y="2609850"/>
          <a:ext cx="33686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" name="" r:id="rId7" imgW="1625600" imgH="393700" progId="Equation.3">
                  <p:embed/>
                </p:oleObj>
              </mc:Choice>
              <mc:Fallback>
                <p:oleObj name="" r:id="rId7" imgW="1625600" imgH="393700" progId="Equation.3">
                  <p:embed/>
                  <p:pic>
                    <p:nvPicPr>
                      <p:cNvPr id="0" name="图片 32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13" y="2609850"/>
                        <a:ext cx="3368675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文本框 21527"/>
          <p:cNvSpPr txBox="1"/>
          <p:nvPr/>
        </p:nvSpPr>
        <p:spPr>
          <a:xfrm>
            <a:off x="3276600" y="2827338"/>
            <a:ext cx="13922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（1）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5" name="文本框 21528"/>
          <p:cNvSpPr txBox="1"/>
          <p:nvPr/>
        </p:nvSpPr>
        <p:spPr>
          <a:xfrm>
            <a:off x="2773363" y="2365375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6" name="文本框 21529"/>
          <p:cNvSpPr txBox="1"/>
          <p:nvPr/>
        </p:nvSpPr>
        <p:spPr>
          <a:xfrm>
            <a:off x="1608138" y="2349500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7" name="文本框 21541"/>
          <p:cNvSpPr txBox="1"/>
          <p:nvPr/>
        </p:nvSpPr>
        <p:spPr>
          <a:xfrm>
            <a:off x="1450975" y="4930775"/>
            <a:ext cx="9937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8" name="文本框 21542"/>
          <p:cNvSpPr txBox="1"/>
          <p:nvPr/>
        </p:nvSpPr>
        <p:spPr>
          <a:xfrm>
            <a:off x="95250" y="4421188"/>
            <a:ext cx="33226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运动学（速度关系）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1389" name="对象 21543"/>
          <p:cNvGraphicFramePr>
            <a:graphicFrameLocks noChangeAspect="1"/>
          </p:cNvGraphicFramePr>
          <p:nvPr/>
        </p:nvGraphicFramePr>
        <p:xfrm>
          <a:off x="268288" y="4878388"/>
          <a:ext cx="118268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9" imgW="558800" imgH="241300" progId="Equation.3">
                  <p:embed/>
                </p:oleObj>
              </mc:Choice>
              <mc:Fallback>
                <p:oleObj name="" r:id="rId9" imgW="558800" imgH="241300" progId="Equation.3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288" y="4878388"/>
                        <a:ext cx="1182687" cy="56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0" name="文本框 20489"/>
          <p:cNvSpPr txBox="1"/>
          <p:nvPr/>
        </p:nvSpPr>
        <p:spPr>
          <a:xfrm>
            <a:off x="-36512" y="109538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[分析]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91" name="文本框 20490"/>
          <p:cNvSpPr txBox="1"/>
          <p:nvPr/>
        </p:nvSpPr>
        <p:spPr>
          <a:xfrm>
            <a:off x="1058863" y="125413"/>
            <a:ext cx="17986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自由度数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92" name="文本框 20497"/>
          <p:cNvSpPr txBox="1"/>
          <p:nvPr/>
        </p:nvSpPr>
        <p:spPr>
          <a:xfrm>
            <a:off x="3436938" y="125413"/>
            <a:ext cx="3381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chemeClr val="accent2"/>
                </a:solidFill>
                <a:latin typeface="华文琥珀" charset="-122"/>
                <a:ea typeface="华文琥珀" charset="-122"/>
              </a:rPr>
              <a:t>2</a:t>
            </a:r>
            <a:endParaRPr lang="zh-CN" altLang="en-US" b="1" dirty="0">
              <a:solidFill>
                <a:schemeClr val="accent2"/>
              </a:solidFill>
              <a:latin typeface="华文琥珀" charset="-122"/>
              <a:ea typeface="华文琥珀" charset="-122"/>
            </a:endParaRPr>
          </a:p>
        </p:txBody>
      </p:sp>
      <p:sp>
        <p:nvSpPr>
          <p:cNvPr id="101393" name="文本框 20498"/>
          <p:cNvSpPr txBox="1"/>
          <p:nvPr/>
        </p:nvSpPr>
        <p:spPr>
          <a:xfrm>
            <a:off x="34925" y="611188"/>
            <a:ext cx="46323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 确定至少应列动力学方程数目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94" name="文本框 20499"/>
          <p:cNvSpPr txBox="1"/>
          <p:nvPr/>
        </p:nvSpPr>
        <p:spPr>
          <a:xfrm>
            <a:off x="34925" y="1052513"/>
            <a:ext cx="39878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2个自由度--0个已知速度=2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95" name="文本框 20500"/>
          <p:cNvSpPr txBox="1"/>
          <p:nvPr/>
        </p:nvSpPr>
        <p:spPr>
          <a:xfrm>
            <a:off x="34925" y="1484313"/>
            <a:ext cx="33988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  动力学方程来源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96" name="文本框 20501"/>
          <p:cNvSpPr txBox="1"/>
          <p:nvPr/>
        </p:nvSpPr>
        <p:spPr>
          <a:xfrm>
            <a:off x="34925" y="1989138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动能定理积分形式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1397" name="对象 10284"/>
          <p:cNvGraphicFramePr/>
          <p:nvPr/>
        </p:nvGraphicFramePr>
        <p:xfrm>
          <a:off x="365125" y="5899150"/>
          <a:ext cx="19621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11" imgW="812165" imgH="444500" progId="Equation.KSEE3">
                  <p:embed/>
                </p:oleObj>
              </mc:Choice>
              <mc:Fallback>
                <p:oleObj name="" r:id="rId11" imgW="812165" imgH="444500" progId="Equation.KSEE3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5125" y="5899150"/>
                        <a:ext cx="1962150" cy="798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8" name="对象 74"/>
          <p:cNvGraphicFramePr>
            <a:graphicFrameLocks noChangeAspect="1"/>
          </p:cNvGraphicFramePr>
          <p:nvPr/>
        </p:nvGraphicFramePr>
        <p:xfrm>
          <a:off x="223838" y="3649663"/>
          <a:ext cx="127158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" r:id="rId13" imgW="622300" imgH="228600" progId="Equation.3">
                  <p:embed/>
                </p:oleObj>
              </mc:Choice>
              <mc:Fallback>
                <p:oleObj name="" r:id="rId13" imgW="622300" imgH="228600" progId="Equation.3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838" y="3649663"/>
                        <a:ext cx="1271587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9" name="文本框 76"/>
          <p:cNvSpPr txBox="1"/>
          <p:nvPr/>
        </p:nvSpPr>
        <p:spPr>
          <a:xfrm>
            <a:off x="1628775" y="3702050"/>
            <a:ext cx="815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400" name="文本框 69"/>
          <p:cNvSpPr txBox="1"/>
          <p:nvPr/>
        </p:nvSpPr>
        <p:spPr>
          <a:xfrm>
            <a:off x="112713" y="5438775"/>
            <a:ext cx="61515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(1)(5)(6)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联立，得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75" name="文本框 19474"/>
          <p:cNvSpPr txBox="1"/>
          <p:nvPr/>
        </p:nvSpPr>
        <p:spPr>
          <a:xfrm>
            <a:off x="5243513" y="4162425"/>
            <a:ext cx="3741737" cy="20145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若需要引入未知力得到积分方程，是在积分前还是积分后消除该变化的未知力？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1402" name="对象 113760"/>
          <p:cNvGraphicFramePr>
            <a:graphicFrameLocks noChangeAspect="1"/>
          </p:cNvGraphicFramePr>
          <p:nvPr/>
        </p:nvGraphicFramePr>
        <p:xfrm>
          <a:off x="11501438" y="5922963"/>
          <a:ext cx="3365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" r:id="rId15" imgW="177165" imgH="203200" progId="Equation.3">
                  <p:embed/>
                </p:oleObj>
              </mc:Choice>
              <mc:Fallback>
                <p:oleObj name="" r:id="rId15" imgW="177165" imgH="203200" progId="Equation.3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501438" y="5922963"/>
                        <a:ext cx="336550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03" name="对象 1"/>
          <p:cNvGraphicFramePr>
            <a:graphicFrameLocks noChangeAspect="1"/>
          </p:cNvGraphicFramePr>
          <p:nvPr/>
        </p:nvGraphicFramePr>
        <p:xfrm>
          <a:off x="7956550" y="6137275"/>
          <a:ext cx="10795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" r:id="rId17" imgW="571500" imgH="203200" progId="Equation.3">
                  <p:embed/>
                </p:oleObj>
              </mc:Choice>
              <mc:Fallback>
                <p:oleObj name="" r:id="rId17" imgW="571500" imgH="203200" progId="Equation.3">
                  <p:embed/>
                  <p:pic>
                    <p:nvPicPr>
                      <p:cNvPr id="0" name="图片 327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56550" y="6137275"/>
                        <a:ext cx="1079500" cy="420688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4" name="箭头 1366"/>
          <p:cNvSpPr/>
          <p:nvPr/>
        </p:nvSpPr>
        <p:spPr>
          <a:xfrm flipH="1">
            <a:off x="7110413" y="1071563"/>
            <a:ext cx="7921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01405" name="对象 20496"/>
          <p:cNvGraphicFramePr>
            <a:graphicFrameLocks noChangeAspect="1"/>
          </p:cNvGraphicFramePr>
          <p:nvPr/>
        </p:nvGraphicFramePr>
        <p:xfrm>
          <a:off x="7446963" y="409575"/>
          <a:ext cx="395287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19" imgW="190500" imgH="215900" progId="Equation.3">
                  <p:embed/>
                </p:oleObj>
              </mc:Choice>
              <mc:Fallback>
                <p:oleObj name="" r:id="rId19" imgW="190500" imgH="215900" progId="Equation.3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46963" y="409575"/>
                        <a:ext cx="395287" cy="490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2398713" y="5430838"/>
            <a:ext cx="6624638" cy="12255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02402" name="对象 21515"/>
          <p:cNvGraphicFramePr/>
          <p:nvPr/>
        </p:nvGraphicFramePr>
        <p:xfrm>
          <a:off x="5276850" y="330200"/>
          <a:ext cx="3384550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" r:id="rId1" imgW="2387600" imgH="1210945" progId="Paint.Picture">
                  <p:embed/>
                </p:oleObj>
              </mc:Choice>
              <mc:Fallback>
                <p:oleObj name="" r:id="rId1" imgW="2387600" imgH="1210945" progId="Paint.Picture">
                  <p:embed/>
                  <p:pic>
                    <p:nvPicPr>
                      <p:cNvPr id="0" name="图片 32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6850" y="330200"/>
                        <a:ext cx="3384550" cy="196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对象 21516"/>
          <p:cNvGraphicFramePr>
            <a:graphicFrameLocks noChangeAspect="1"/>
          </p:cNvGraphicFramePr>
          <p:nvPr/>
        </p:nvGraphicFramePr>
        <p:xfrm>
          <a:off x="2608263" y="1143000"/>
          <a:ext cx="1603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" r:id="rId3" imgW="774700" imgH="215900" progId="Equation.3">
                  <p:embed/>
                </p:oleObj>
              </mc:Choice>
              <mc:Fallback>
                <p:oleObj name="" r:id="rId3" imgW="774700" imgH="215900" progId="Equation.3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8263" y="1143000"/>
                        <a:ext cx="1603375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4" name="箭头 1365"/>
          <p:cNvSpPr/>
          <p:nvPr/>
        </p:nvSpPr>
        <p:spPr>
          <a:xfrm>
            <a:off x="6013450" y="1058863"/>
            <a:ext cx="574675" cy="1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2405" name="箭头 1366"/>
          <p:cNvSpPr/>
          <p:nvPr/>
        </p:nvSpPr>
        <p:spPr>
          <a:xfrm flipH="1">
            <a:off x="7092950" y="987425"/>
            <a:ext cx="79216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02406" name="对象 21519"/>
          <p:cNvGraphicFramePr>
            <a:graphicFrameLocks noChangeAspect="1"/>
          </p:cNvGraphicFramePr>
          <p:nvPr/>
        </p:nvGraphicFramePr>
        <p:xfrm>
          <a:off x="5868988" y="1058863"/>
          <a:ext cx="3952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" r:id="rId5" imgW="190500" imgH="229235" progId="Equation.3">
                  <p:embed/>
                </p:oleObj>
              </mc:Choice>
              <mc:Fallback>
                <p:oleObj name="" r:id="rId5" imgW="190500" imgH="229235" progId="Equation.3">
                  <p:embed/>
                  <p:pic>
                    <p:nvPicPr>
                      <p:cNvPr id="0" name="图片 32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8988" y="1058863"/>
                        <a:ext cx="395287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7" name="对象 21526"/>
          <p:cNvGraphicFramePr>
            <a:graphicFrameLocks noChangeAspect="1"/>
          </p:cNvGraphicFramePr>
          <p:nvPr/>
        </p:nvGraphicFramePr>
        <p:xfrm>
          <a:off x="49213" y="1749425"/>
          <a:ext cx="33686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7" imgW="1625600" imgH="393700" progId="Equation.3">
                  <p:embed/>
                </p:oleObj>
              </mc:Choice>
              <mc:Fallback>
                <p:oleObj name="" r:id="rId7" imgW="1625600" imgH="393700" progId="Equation.3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13" y="1749425"/>
                        <a:ext cx="3368675" cy="893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1527"/>
          <p:cNvSpPr txBox="1"/>
          <p:nvPr/>
        </p:nvSpPr>
        <p:spPr>
          <a:xfrm>
            <a:off x="3276600" y="1966913"/>
            <a:ext cx="13922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（1）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9" name="文本框 21528"/>
          <p:cNvSpPr txBox="1"/>
          <p:nvPr/>
        </p:nvSpPr>
        <p:spPr>
          <a:xfrm>
            <a:off x="2773363" y="1504950"/>
            <a:ext cx="490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10" name="文本框 21529"/>
          <p:cNvSpPr txBox="1"/>
          <p:nvPr/>
        </p:nvSpPr>
        <p:spPr>
          <a:xfrm>
            <a:off x="1608138" y="148907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33" name="文本框 21532"/>
          <p:cNvSpPr txBox="1"/>
          <p:nvPr/>
        </p:nvSpPr>
        <p:spPr>
          <a:xfrm>
            <a:off x="-36512" y="2613025"/>
            <a:ext cx="88423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整体对圆柱与地面接触处地面上的</a:t>
            </a:r>
            <a:r>
              <a:rPr lang="zh-CN" altLang="en-US" b="1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</a:t>
            </a:r>
            <a:r>
              <a:rPr lang="en-US" altLang="zh-CN" b="1" i="1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r>
              <a:rPr lang="zh-CN" altLang="en-US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的力矩为</a:t>
            </a:r>
            <a:r>
              <a:rPr lang="en-US" altLang="zh-CN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lang="zh-CN" altLang="en-US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，故动量矩守恒</a:t>
            </a:r>
            <a:endParaRPr lang="zh-CN" altLang="en-US" b="1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2" name="文本框 21541"/>
          <p:cNvSpPr txBox="1"/>
          <p:nvPr/>
        </p:nvSpPr>
        <p:spPr>
          <a:xfrm>
            <a:off x="5006975" y="3736975"/>
            <a:ext cx="18494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43" name="文本框 21542"/>
          <p:cNvSpPr txBox="1"/>
          <p:nvPr/>
        </p:nvSpPr>
        <p:spPr>
          <a:xfrm>
            <a:off x="-58737" y="4608513"/>
            <a:ext cx="33226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运动学（速度关系）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544" name="对象 21543"/>
          <p:cNvGraphicFramePr>
            <a:graphicFrameLocks noChangeAspect="1"/>
          </p:cNvGraphicFramePr>
          <p:nvPr/>
        </p:nvGraphicFramePr>
        <p:xfrm>
          <a:off x="3125788" y="4535488"/>
          <a:ext cx="127793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9" imgW="558800" imgH="241300" progId="Equation.3">
                  <p:embed/>
                </p:oleObj>
              </mc:Choice>
              <mc:Fallback>
                <p:oleObj name="" r:id="rId9" imgW="558800" imgH="241300" progId="Equation.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5788" y="4535488"/>
                        <a:ext cx="1277937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5" name="文本框 21544"/>
          <p:cNvSpPr txBox="1"/>
          <p:nvPr/>
        </p:nvSpPr>
        <p:spPr>
          <a:xfrm>
            <a:off x="4743450" y="4605338"/>
            <a:ext cx="11255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（3）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09" name="文本框 20489"/>
          <p:cNvSpPr txBox="1"/>
          <p:nvPr/>
        </p:nvSpPr>
        <p:spPr>
          <a:xfrm>
            <a:off x="-36512" y="109538"/>
            <a:ext cx="3394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noProof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[不建议的</a:t>
            </a:r>
            <a:r>
              <a:rPr lang="zh-CN" altLang="en-US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危险</a:t>
            </a:r>
            <a:r>
              <a:rPr lang="zh-CN" altLang="en-US" b="1" noProof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解法]</a:t>
            </a:r>
            <a:endParaRPr lang="zh-CN" altLang="en-US" b="1" noProof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17" name="文本框 20500"/>
          <p:cNvSpPr txBox="1"/>
          <p:nvPr/>
        </p:nvSpPr>
        <p:spPr>
          <a:xfrm>
            <a:off x="34925" y="623888"/>
            <a:ext cx="33988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  动力学方程来源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18" name="文本框 20501"/>
          <p:cNvSpPr txBox="1"/>
          <p:nvPr/>
        </p:nvSpPr>
        <p:spPr>
          <a:xfrm>
            <a:off x="34925" y="1128713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动能定理积分形式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283" name="对象 10282"/>
          <p:cNvGraphicFramePr/>
          <p:nvPr/>
        </p:nvGraphicFramePr>
        <p:xfrm>
          <a:off x="3773488" y="3073400"/>
          <a:ext cx="41116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1" imgW="2070100" imgH="228600" progId="Equation.KSEE3">
                  <p:embed/>
                </p:oleObj>
              </mc:Choice>
              <mc:Fallback>
                <p:oleObj name="" r:id="rId11" imgW="2070100" imgH="228600" progId="Equation.KSEE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3488" y="3073400"/>
                        <a:ext cx="4111625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4" name="对象 10283"/>
          <p:cNvGraphicFramePr/>
          <p:nvPr/>
        </p:nvGraphicFramePr>
        <p:xfrm>
          <a:off x="209550" y="3835400"/>
          <a:ext cx="47974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13" imgW="1625600" imgH="228600" progId="Equation.KSEE3">
                  <p:embed/>
                </p:oleObj>
              </mc:Choice>
              <mc:Fallback>
                <p:oleObj name="" r:id="rId13" imgW="1625600" imgH="228600" progId="Equation.KSEE3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9550" y="3835400"/>
                        <a:ext cx="4797425" cy="468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5" name="对象 10284"/>
          <p:cNvGraphicFramePr/>
          <p:nvPr/>
        </p:nvGraphicFramePr>
        <p:xfrm>
          <a:off x="5799138" y="3940175"/>
          <a:ext cx="172878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5" imgW="812165" imgH="444500" progId="Equation.KSEE3">
                  <p:embed/>
                </p:oleObj>
              </mc:Choice>
              <mc:Fallback>
                <p:oleObj name="" r:id="rId15" imgW="812165" imgH="444500" progId="Equation.KSEE3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99138" y="3940175"/>
                        <a:ext cx="1728787" cy="94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4925" y="5430838"/>
          <a:ext cx="206216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17" imgW="889000" imgH="393700" progId="Equation.KSEE3">
                  <p:embed/>
                </p:oleObj>
              </mc:Choice>
              <mc:Fallback>
                <p:oleObj name="" r:id="rId17" imgW="889000" imgH="393700" progId="Equation.KSEE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925" y="5430838"/>
                        <a:ext cx="2062163" cy="955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398713" y="5678488"/>
            <a:ext cx="64738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是固定点，一个过程的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点都是同一点！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209550" y="2943225"/>
          <a:ext cx="314642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19" imgW="1459865" imgH="393700" progId="Equation.KSEE3">
                  <p:embed/>
                </p:oleObj>
              </mc:Choice>
              <mc:Fallback>
                <p:oleObj name="" r:id="rId19" imgW="1459865" imgH="393700" progId="Equation.KSEE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9550" y="2943225"/>
                        <a:ext cx="3146425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7977188" y="396875"/>
            <a:ext cx="6350" cy="733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7956550" y="1184275"/>
            <a:ext cx="19050" cy="6651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427" name="对象 12"/>
          <p:cNvGraphicFramePr>
            <a:graphicFrameLocks noChangeAspect="1"/>
          </p:cNvGraphicFramePr>
          <p:nvPr/>
        </p:nvGraphicFramePr>
        <p:xfrm>
          <a:off x="7383463" y="330200"/>
          <a:ext cx="5524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21" imgW="241300" imgH="165100" progId="Equation.3">
                  <p:embed/>
                </p:oleObj>
              </mc:Choice>
              <mc:Fallback>
                <p:oleObj name="" r:id="rId21" imgW="241300" imgH="165100" progId="Equation.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383463" y="330200"/>
                        <a:ext cx="552450" cy="414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28" name="对象 14"/>
          <p:cNvGraphicFramePr>
            <a:graphicFrameLocks noChangeAspect="1"/>
          </p:cNvGraphicFramePr>
          <p:nvPr/>
        </p:nvGraphicFramePr>
        <p:xfrm>
          <a:off x="7715250" y="1909763"/>
          <a:ext cx="4635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23" imgW="203200" imgH="228600" progId="Equation.3">
                  <p:embed/>
                </p:oleObj>
              </mc:Choice>
              <mc:Fallback>
                <p:oleObj name="" r:id="rId23" imgW="203200" imgH="228600" progId="Equation.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715250" y="1909763"/>
                        <a:ext cx="463550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17" name="组合 18"/>
          <p:cNvGrpSpPr/>
          <p:nvPr/>
        </p:nvGrpSpPr>
        <p:grpSpPr>
          <a:xfrm>
            <a:off x="7227888" y="757238"/>
            <a:ext cx="1592262" cy="604837"/>
            <a:chOff x="11469" y="5613"/>
            <a:chExt cx="2509" cy="952"/>
          </a:xfrm>
        </p:grpSpPr>
        <p:sp>
          <p:nvSpPr>
            <p:cNvPr id="9" name="矩形 8"/>
            <p:cNvSpPr/>
            <p:nvPr/>
          </p:nvSpPr>
          <p:spPr>
            <a:xfrm>
              <a:off x="11469" y="5692"/>
              <a:ext cx="1928" cy="79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2050" y="5613"/>
              <a:ext cx="765" cy="465"/>
            </a:xfrm>
            <a:custGeom>
              <a:avLst/>
              <a:gdLst>
                <a:gd name="connisteX0" fmla="*/ 0 w 485775"/>
                <a:gd name="connsiteY0" fmla="*/ 59485 h 295070"/>
                <a:gd name="connisteX1" fmla="*/ 382905 w 485775"/>
                <a:gd name="connsiteY1" fmla="*/ 15035 h 295070"/>
                <a:gd name="connisteX2" fmla="*/ 485775 w 485775"/>
                <a:gd name="connsiteY2" fmla="*/ 295070 h 2950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485775" h="295071">
                  <a:moveTo>
                    <a:pt x="0" y="59486"/>
                  </a:moveTo>
                  <a:cubicBezTo>
                    <a:pt x="74295" y="44881"/>
                    <a:pt x="285750" y="-31954"/>
                    <a:pt x="382905" y="15036"/>
                  </a:cubicBezTo>
                  <a:cubicBezTo>
                    <a:pt x="480060" y="62026"/>
                    <a:pt x="473075" y="237921"/>
                    <a:pt x="485775" y="2950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02432" name="对象 16"/>
            <p:cNvGraphicFramePr>
              <a:graphicFrameLocks noChangeAspect="1"/>
            </p:cNvGraphicFramePr>
            <p:nvPr/>
          </p:nvGraphicFramePr>
          <p:xfrm>
            <a:off x="13063" y="5612"/>
            <a:ext cx="915" cy="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" name="" r:id="rId25" imgW="254000" imgH="241300" progId="Equation.3">
                    <p:embed/>
                  </p:oleObj>
                </mc:Choice>
                <mc:Fallback>
                  <p:oleObj name="" r:id="rId25" imgW="254000" imgH="241300" progId="Equation.3">
                    <p:embed/>
                    <p:pic>
                      <p:nvPicPr>
                        <p:cNvPr id="0" name="图片 328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063" y="5612"/>
                          <a:ext cx="915" cy="9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33" name="对象 21519"/>
          <p:cNvGraphicFramePr>
            <a:graphicFrameLocks noChangeAspect="1"/>
          </p:cNvGraphicFramePr>
          <p:nvPr/>
        </p:nvGraphicFramePr>
        <p:xfrm>
          <a:off x="6588125" y="411163"/>
          <a:ext cx="3952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27" imgW="190500" imgH="215900" progId="Equation.3">
                  <p:embed/>
                </p:oleObj>
              </mc:Choice>
              <mc:Fallback>
                <p:oleObj name="" r:id="rId27" imgW="190500" imgH="2159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588125" y="411163"/>
                        <a:ext cx="395288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3" grpId="0"/>
      <p:bldP spid="21542" grpId="0"/>
      <p:bldP spid="21543" grpId="0"/>
      <p:bldP spid="21545" grpId="0"/>
      <p:bldP spid="6" grpId="0" bldLvl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文本框 143362"/>
          <p:cNvSpPr txBox="1"/>
          <p:nvPr/>
        </p:nvSpPr>
        <p:spPr>
          <a:xfrm>
            <a:off x="34925" y="166688"/>
            <a:ext cx="9023350" cy="1706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]</a:t>
            </a:r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半径为R质量为10m的均质圆柱A在水平粗糙地面上。5个 半径均为为r，质量分别为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m，2m,3m,4m,5m</a:t>
            </a:r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的均质圆柱B,C,D,E,H通过质量为10m的连杆BH，与各圆柱中心铰链连接。铰链连接处光滑。5个圆柱放在水平粗糙地面台阶上。圆柱A和B通过刚度系数为k的弹簧相连，连线处于水平。初瞬时弹簧伸长为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，无初速地释放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 求当弹簧恢复到自然长度时，圆柱</a:t>
            </a:r>
            <a:r>
              <a:rPr lang="zh-CN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A的角速度</a:t>
            </a:r>
            <a:r>
              <a:rPr lang="zh-CN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426" name="组合 22"/>
          <p:cNvGrpSpPr/>
          <p:nvPr/>
        </p:nvGrpSpPr>
        <p:grpSpPr>
          <a:xfrm>
            <a:off x="2909888" y="2359025"/>
            <a:ext cx="5824537" cy="1760538"/>
            <a:chOff x="1162" y="2329"/>
            <a:chExt cx="12076" cy="4108"/>
          </a:xfrm>
        </p:grpSpPr>
        <p:pic>
          <p:nvPicPr>
            <p:cNvPr id="103427" name="图片 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62" y="2329"/>
              <a:ext cx="12077" cy="41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28" name="椭圆 3"/>
            <p:cNvSpPr/>
            <p:nvPr/>
          </p:nvSpPr>
          <p:spPr>
            <a:xfrm>
              <a:off x="7628" y="3611"/>
              <a:ext cx="767" cy="881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29" name="椭圆 6"/>
            <p:cNvSpPr/>
            <p:nvPr/>
          </p:nvSpPr>
          <p:spPr>
            <a:xfrm>
              <a:off x="8945" y="3611"/>
              <a:ext cx="767" cy="881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0" name="矩形 7"/>
            <p:cNvSpPr/>
            <p:nvPr/>
          </p:nvSpPr>
          <p:spPr>
            <a:xfrm>
              <a:off x="6494" y="3873"/>
              <a:ext cx="5457" cy="28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1" name="椭圆 8"/>
            <p:cNvSpPr/>
            <p:nvPr/>
          </p:nvSpPr>
          <p:spPr>
            <a:xfrm>
              <a:off x="7968" y="3925"/>
              <a:ext cx="119" cy="119"/>
            </a:xfrm>
            <a:prstGeom prst="ellipse">
              <a:avLst/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2" name="椭圆 9"/>
            <p:cNvSpPr/>
            <p:nvPr/>
          </p:nvSpPr>
          <p:spPr>
            <a:xfrm>
              <a:off x="9298" y="3899"/>
              <a:ext cx="119" cy="119"/>
            </a:xfrm>
            <a:prstGeom prst="ellipse">
              <a:avLst/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03433" name="图片 102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086" y="3049"/>
              <a:ext cx="543" cy="5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434" name="图片 10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181" y="4982"/>
              <a:ext cx="240" cy="2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435" name="图片 102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761" y="3029"/>
              <a:ext cx="500" cy="5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36" name="椭圆 14"/>
            <p:cNvSpPr/>
            <p:nvPr/>
          </p:nvSpPr>
          <p:spPr>
            <a:xfrm>
              <a:off x="10049" y="3585"/>
              <a:ext cx="767" cy="881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37" name="椭圆 15"/>
            <p:cNvSpPr/>
            <p:nvPr/>
          </p:nvSpPr>
          <p:spPr>
            <a:xfrm>
              <a:off x="10402" y="3873"/>
              <a:ext cx="119" cy="119"/>
            </a:xfrm>
            <a:prstGeom prst="ellipse">
              <a:avLst/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03438" name="图片 102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210" y="3023"/>
              <a:ext cx="502" cy="5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39" name="椭圆 18"/>
            <p:cNvSpPr/>
            <p:nvPr/>
          </p:nvSpPr>
          <p:spPr>
            <a:xfrm>
              <a:off x="11266" y="3672"/>
              <a:ext cx="767" cy="881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0" name="椭圆 19"/>
            <p:cNvSpPr/>
            <p:nvPr/>
          </p:nvSpPr>
          <p:spPr>
            <a:xfrm>
              <a:off x="11619" y="3960"/>
              <a:ext cx="119" cy="119"/>
            </a:xfrm>
            <a:prstGeom prst="ellipse">
              <a:avLst/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03441" name="图片 102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1387" y="3110"/>
              <a:ext cx="583" cy="5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475" name="文本框 19474"/>
          <p:cNvSpPr txBox="1"/>
          <p:nvPr/>
        </p:nvSpPr>
        <p:spPr>
          <a:xfrm>
            <a:off x="3824288" y="4449763"/>
            <a:ext cx="3741737" cy="20145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该题除了机械能守恒外，还需要一个积分方程建立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的速度关系，如何建立？写出你的思路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805738" y="6464300"/>
          <a:ext cx="125253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" r:id="rId7" imgW="660400" imgH="203200" progId="Equation.3">
                  <p:embed/>
                </p:oleObj>
              </mc:Choice>
              <mc:Fallback>
                <p:oleObj name="" r:id="rId7" imgW="660400" imgH="203200" progId="Equation.3">
                  <p:embed/>
                  <p:pic>
                    <p:nvPicPr>
                      <p:cNvPr id="0" name="图片 32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05738" y="6464300"/>
                        <a:ext cx="1252537" cy="42227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5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248" name="对象 21516"/>
          <p:cNvGraphicFramePr>
            <a:graphicFrameLocks noChangeAspect="1"/>
          </p:cNvGraphicFramePr>
          <p:nvPr/>
        </p:nvGraphicFramePr>
        <p:xfrm>
          <a:off x="104775" y="1890713"/>
          <a:ext cx="1603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" r:id="rId1" imgW="774700" imgH="215900" progId="Equation.3">
                  <p:embed/>
                </p:oleObj>
              </mc:Choice>
              <mc:Fallback>
                <p:oleObj name="" r:id="rId1" imgW="774700" imgH="215900" progId="Equation.3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775" y="1890713"/>
                        <a:ext cx="1603375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7" name="文本框 20500"/>
          <p:cNvSpPr txBox="1"/>
          <p:nvPr/>
        </p:nvSpPr>
        <p:spPr>
          <a:xfrm>
            <a:off x="-31750" y="231775"/>
            <a:ext cx="339883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【分析】动力学方程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02" name="文本框 20501"/>
          <p:cNvSpPr txBox="1"/>
          <p:nvPr/>
        </p:nvSpPr>
        <p:spPr>
          <a:xfrm>
            <a:off x="227013" y="1196975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动能定理积分形式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452" name="组合 19"/>
          <p:cNvGrpSpPr/>
          <p:nvPr/>
        </p:nvGrpSpPr>
        <p:grpSpPr>
          <a:xfrm>
            <a:off x="3165475" y="-38100"/>
            <a:ext cx="6113463" cy="1784350"/>
            <a:chOff x="4986" y="-59"/>
            <a:chExt cx="9627" cy="2809"/>
          </a:xfrm>
        </p:grpSpPr>
        <p:grpSp>
          <p:nvGrpSpPr>
            <p:cNvPr id="104453" name="组合 22"/>
            <p:cNvGrpSpPr/>
            <p:nvPr/>
          </p:nvGrpSpPr>
          <p:grpSpPr>
            <a:xfrm>
              <a:off x="5441" y="-22"/>
              <a:ext cx="9172" cy="2772"/>
              <a:chOff x="1162" y="2329"/>
              <a:chExt cx="12076" cy="4108"/>
            </a:xfrm>
          </p:grpSpPr>
          <p:pic>
            <p:nvPicPr>
              <p:cNvPr id="104454" name="图片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2" y="2329"/>
                <a:ext cx="12077" cy="4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4455" name="椭圆 3"/>
              <p:cNvSpPr/>
              <p:nvPr/>
            </p:nvSpPr>
            <p:spPr>
              <a:xfrm>
                <a:off x="7628" y="3611"/>
                <a:ext cx="767" cy="881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6" name="椭圆 6"/>
              <p:cNvSpPr/>
              <p:nvPr/>
            </p:nvSpPr>
            <p:spPr>
              <a:xfrm>
                <a:off x="8945" y="3611"/>
                <a:ext cx="767" cy="881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7" name="矩形 7"/>
              <p:cNvSpPr/>
              <p:nvPr/>
            </p:nvSpPr>
            <p:spPr>
              <a:xfrm>
                <a:off x="6494" y="3873"/>
                <a:ext cx="5457" cy="280"/>
              </a:xfrm>
              <a:prstGeom prst="rect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8" name="椭圆 8"/>
              <p:cNvSpPr/>
              <p:nvPr/>
            </p:nvSpPr>
            <p:spPr>
              <a:xfrm>
                <a:off x="7968" y="3925"/>
                <a:ext cx="119" cy="119"/>
              </a:xfrm>
              <a:prstGeom prst="ellipse">
                <a:avLst/>
              </a:prstGeom>
              <a:solidFill>
                <a:srgbClr val="4F81B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9" name="椭圆 9"/>
              <p:cNvSpPr/>
              <p:nvPr/>
            </p:nvSpPr>
            <p:spPr>
              <a:xfrm>
                <a:off x="9298" y="3899"/>
                <a:ext cx="119" cy="119"/>
              </a:xfrm>
              <a:prstGeom prst="ellipse">
                <a:avLst/>
              </a:prstGeom>
              <a:solidFill>
                <a:srgbClr val="4F81B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04460" name="图片 10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6" y="3049"/>
                <a:ext cx="543" cy="5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4461" name="图片 10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" y="4982"/>
                <a:ext cx="240" cy="27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4462" name="图片 10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1" y="3029"/>
                <a:ext cx="500" cy="58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4463" name="椭圆 14"/>
              <p:cNvSpPr/>
              <p:nvPr/>
            </p:nvSpPr>
            <p:spPr>
              <a:xfrm>
                <a:off x="10049" y="3585"/>
                <a:ext cx="767" cy="881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4" name="椭圆 15"/>
              <p:cNvSpPr/>
              <p:nvPr/>
            </p:nvSpPr>
            <p:spPr>
              <a:xfrm>
                <a:off x="10402" y="3873"/>
                <a:ext cx="119" cy="119"/>
              </a:xfrm>
              <a:prstGeom prst="ellipse">
                <a:avLst/>
              </a:prstGeom>
              <a:solidFill>
                <a:srgbClr val="4F81B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04465" name="图片 10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0" y="3023"/>
                <a:ext cx="502" cy="5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4466" name="椭圆 18"/>
              <p:cNvSpPr/>
              <p:nvPr/>
            </p:nvSpPr>
            <p:spPr>
              <a:xfrm>
                <a:off x="11266" y="3672"/>
                <a:ext cx="767" cy="881"/>
              </a:xfrm>
              <a:prstGeom prst="ellipse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7" name="椭圆 19"/>
              <p:cNvSpPr/>
              <p:nvPr/>
            </p:nvSpPr>
            <p:spPr>
              <a:xfrm>
                <a:off x="11619" y="3960"/>
                <a:ext cx="119" cy="119"/>
              </a:xfrm>
              <a:prstGeom prst="ellipse">
                <a:avLst/>
              </a:prstGeom>
              <a:solidFill>
                <a:srgbClr val="4F81B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04468" name="图片 10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87" y="3110"/>
                <a:ext cx="583" cy="54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04469" name="文本框 1"/>
            <p:cNvSpPr txBox="1"/>
            <p:nvPr/>
          </p:nvSpPr>
          <p:spPr>
            <a:xfrm>
              <a:off x="6713" y="1542"/>
              <a:ext cx="60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474" y="1885"/>
              <a:ext cx="227" cy="2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4471" name="文本框 3"/>
            <p:cNvSpPr txBox="1"/>
            <p:nvPr/>
          </p:nvSpPr>
          <p:spPr>
            <a:xfrm>
              <a:off x="9850" y="1294"/>
              <a:ext cx="89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P1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612" y="1294"/>
              <a:ext cx="227" cy="2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4473" name="文本框 5"/>
            <p:cNvSpPr txBox="1"/>
            <p:nvPr/>
          </p:nvSpPr>
          <p:spPr>
            <a:xfrm>
              <a:off x="13553" y="1381"/>
              <a:ext cx="89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P4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3315" y="1381"/>
              <a:ext cx="227" cy="2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441" y="136"/>
              <a:ext cx="540" cy="928"/>
            </a:xfrm>
            <a:custGeom>
              <a:avLst/>
              <a:gdLst>
                <a:gd name="connisteX0" fmla="*/ 0 w 343070"/>
                <a:gd name="connsiteY0" fmla="*/ 589280 h 589280"/>
                <a:gd name="connisteX1" fmla="*/ 117475 w 343070"/>
                <a:gd name="connsiteY1" fmla="*/ 191770 h 589280"/>
                <a:gd name="connisteX2" fmla="*/ 323850 w 343070"/>
                <a:gd name="connsiteY2" fmla="*/ 29210 h 589280"/>
                <a:gd name="connisteX3" fmla="*/ 323850 w 343070"/>
                <a:gd name="connsiteY3" fmla="*/ 0 h 589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343071" h="589280">
                  <a:moveTo>
                    <a:pt x="0" y="589280"/>
                  </a:moveTo>
                  <a:cubicBezTo>
                    <a:pt x="19050" y="513080"/>
                    <a:pt x="52705" y="303530"/>
                    <a:pt x="117475" y="191770"/>
                  </a:cubicBezTo>
                  <a:cubicBezTo>
                    <a:pt x="182245" y="80010"/>
                    <a:pt x="282575" y="67310"/>
                    <a:pt x="323850" y="29210"/>
                  </a:cubicBezTo>
                  <a:cubicBezTo>
                    <a:pt x="365125" y="-8890"/>
                    <a:pt x="327660" y="2540"/>
                    <a:pt x="32385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04476" name="对象 21526"/>
            <p:cNvGraphicFramePr>
              <a:graphicFrameLocks noChangeAspect="1"/>
            </p:cNvGraphicFramePr>
            <p:nvPr/>
          </p:nvGraphicFramePr>
          <p:xfrm>
            <a:off x="4985" y="1159"/>
            <a:ext cx="995" cy="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9" name="" r:id="rId9" imgW="304800" imgH="165100" progId="Equation.3">
                    <p:embed/>
                  </p:oleObj>
                </mc:Choice>
                <mc:Fallback>
                  <p:oleObj name="" r:id="rId9" imgW="304800" imgH="165100" progId="Equation.3">
                    <p:embed/>
                    <p:pic>
                      <p:nvPicPr>
                        <p:cNvPr id="0" name="图片 328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985" y="1159"/>
                          <a:ext cx="995" cy="5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直接箭头连接符 10"/>
            <p:cNvCxnSpPr/>
            <p:nvPr/>
          </p:nvCxnSpPr>
          <p:spPr>
            <a:xfrm>
              <a:off x="6577" y="1040"/>
              <a:ext cx="804" cy="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4478" name="对象 21526"/>
            <p:cNvGraphicFramePr>
              <a:graphicFrameLocks noChangeAspect="1"/>
            </p:cNvGraphicFramePr>
            <p:nvPr/>
          </p:nvGraphicFramePr>
          <p:xfrm>
            <a:off x="6314" y="977"/>
            <a:ext cx="1327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0" name="" r:id="rId11" imgW="405765" imgH="215900" progId="Equation.3">
                    <p:embed/>
                  </p:oleObj>
                </mc:Choice>
                <mc:Fallback>
                  <p:oleObj name="" r:id="rId11" imgW="405765" imgH="215900" progId="Equation.3">
                    <p:embed/>
                    <p:pic>
                      <p:nvPicPr>
                        <p:cNvPr id="0" name="图片 32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314" y="977"/>
                          <a:ext cx="1327" cy="7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任意多边形 13"/>
            <p:cNvSpPr/>
            <p:nvPr/>
          </p:nvSpPr>
          <p:spPr>
            <a:xfrm>
              <a:off x="9257" y="623"/>
              <a:ext cx="381" cy="371"/>
            </a:xfrm>
            <a:custGeom>
              <a:avLst/>
              <a:gdLst>
                <a:gd name="connisteX0" fmla="*/ 241760 w 241760"/>
                <a:gd name="connsiteY0" fmla="*/ 0 h 235585"/>
                <a:gd name="connisteX1" fmla="*/ 20780 w 241760"/>
                <a:gd name="connsiteY1" fmla="*/ 88265 h 235585"/>
                <a:gd name="connisteX2" fmla="*/ 20780 w 241760"/>
                <a:gd name="connsiteY2" fmla="*/ 235585 h 2355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41761" h="235585">
                  <a:moveTo>
                    <a:pt x="241761" y="0"/>
                  </a:moveTo>
                  <a:cubicBezTo>
                    <a:pt x="197311" y="14605"/>
                    <a:pt x="65231" y="41275"/>
                    <a:pt x="20781" y="88265"/>
                  </a:cubicBezTo>
                  <a:cubicBezTo>
                    <a:pt x="-23669" y="135255"/>
                    <a:pt x="16336" y="207645"/>
                    <a:pt x="20781" y="23558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04480" name="对象 21526"/>
            <p:cNvGraphicFramePr>
              <a:graphicFrameLocks noChangeAspect="1"/>
            </p:cNvGraphicFramePr>
            <p:nvPr/>
          </p:nvGraphicFramePr>
          <p:xfrm>
            <a:off x="8687" y="-58"/>
            <a:ext cx="1325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" name="" r:id="rId13" imgW="405765" imgH="215900" progId="Equation.3">
                    <p:embed/>
                  </p:oleObj>
                </mc:Choice>
                <mc:Fallback>
                  <p:oleObj name="" r:id="rId13" imgW="405765" imgH="215900" progId="Equation.3">
                    <p:embed/>
                    <p:pic>
                      <p:nvPicPr>
                        <p:cNvPr id="0" name="图片 329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87" y="-58"/>
                          <a:ext cx="1325" cy="7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直接箭头连接符 16"/>
            <p:cNvCxnSpPr/>
            <p:nvPr/>
          </p:nvCxnSpPr>
          <p:spPr>
            <a:xfrm flipH="1">
              <a:off x="8401" y="1091"/>
              <a:ext cx="128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4482" name="对象 21526"/>
            <p:cNvGraphicFramePr>
              <a:graphicFrameLocks noChangeAspect="1"/>
            </p:cNvGraphicFramePr>
            <p:nvPr/>
          </p:nvGraphicFramePr>
          <p:xfrm>
            <a:off x="7785" y="260"/>
            <a:ext cx="1327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2" name="" r:id="rId15" imgW="405765" imgH="215900" progId="Equation.3">
                    <p:embed/>
                  </p:oleObj>
                </mc:Choice>
                <mc:Fallback>
                  <p:oleObj name="" r:id="rId15" imgW="405765" imgH="215900" progId="Equation.3">
                    <p:embed/>
                    <p:pic>
                      <p:nvPicPr>
                        <p:cNvPr id="0" name="图片 329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785" y="260"/>
                          <a:ext cx="1327" cy="7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71" name="文本框 28"/>
          <p:cNvSpPr txBox="1"/>
          <p:nvPr/>
        </p:nvSpPr>
        <p:spPr>
          <a:xfrm>
            <a:off x="325438" y="630238"/>
            <a:ext cx="1997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S=N2-K0=2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972" name="组合 23"/>
          <p:cNvGrpSpPr/>
          <p:nvPr/>
        </p:nvGrpSpPr>
        <p:grpSpPr>
          <a:xfrm>
            <a:off x="1733550" y="1746250"/>
            <a:ext cx="5387975" cy="981075"/>
            <a:chOff x="223" y="3692"/>
            <a:chExt cx="8485" cy="1545"/>
          </a:xfrm>
        </p:grpSpPr>
        <p:graphicFrame>
          <p:nvGraphicFramePr>
            <p:cNvPr id="104485" name="对象 21526"/>
            <p:cNvGraphicFramePr>
              <a:graphicFrameLocks noChangeAspect="1"/>
            </p:cNvGraphicFramePr>
            <p:nvPr/>
          </p:nvGraphicFramePr>
          <p:xfrm>
            <a:off x="223" y="3692"/>
            <a:ext cx="6676" cy="1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3" name="" r:id="rId17" imgW="2044700" imgH="431800" progId="Equation.3">
                    <p:embed/>
                  </p:oleObj>
                </mc:Choice>
                <mc:Fallback>
                  <p:oleObj name="" r:id="rId17" imgW="2044700" imgH="431800" progId="Equation.3">
                    <p:embed/>
                    <p:pic>
                      <p:nvPicPr>
                        <p:cNvPr id="0" name="图片 329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23" y="3692"/>
                          <a:ext cx="6676" cy="15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86" name="文本框 21527"/>
            <p:cNvSpPr txBox="1"/>
            <p:nvPr/>
          </p:nvSpPr>
          <p:spPr>
            <a:xfrm>
              <a:off x="6516" y="4113"/>
              <a:ext cx="219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（1）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33" name="文本框 21532"/>
          <p:cNvSpPr txBox="1"/>
          <p:nvPr/>
        </p:nvSpPr>
        <p:spPr>
          <a:xfrm>
            <a:off x="12700" y="2727325"/>
            <a:ext cx="16319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【圆柱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42" name="文本框 21541"/>
          <p:cNvSpPr txBox="1"/>
          <p:nvPr/>
        </p:nvSpPr>
        <p:spPr>
          <a:xfrm>
            <a:off x="4645025" y="2727325"/>
            <a:ext cx="8175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（2）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77" name="对象 51"/>
          <p:cNvGraphicFramePr/>
          <p:nvPr/>
        </p:nvGraphicFramePr>
        <p:xfrm>
          <a:off x="1573213" y="2738438"/>
          <a:ext cx="295433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" r:id="rId19" imgW="1612900" imgH="254000" progId="Equation.KSEE3">
                  <p:embed/>
                </p:oleObj>
              </mc:Choice>
              <mc:Fallback>
                <p:oleObj name="" r:id="rId19" imgW="1612900" imgH="254000" progId="Equation.KSEE3">
                  <p:embed/>
                  <p:pic>
                    <p:nvPicPr>
                      <p:cNvPr id="0" name="图片 329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73213" y="2738438"/>
                        <a:ext cx="2954337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2700" y="3355975"/>
            <a:ext cx="19542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【圆柱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B~H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0500"/>
          <p:cNvSpPr txBox="1"/>
          <p:nvPr/>
        </p:nvSpPr>
        <p:spPr>
          <a:xfrm>
            <a:off x="2017713" y="3335338"/>
            <a:ext cx="17795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功率方程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980" name="对象 26"/>
          <p:cNvGraphicFramePr/>
          <p:nvPr/>
        </p:nvGraphicFramePr>
        <p:xfrm>
          <a:off x="12700" y="3795713"/>
          <a:ext cx="493236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" r:id="rId21" imgW="2691765" imgH="431800" progId="Equation.KSEE3">
                  <p:embed/>
                </p:oleObj>
              </mc:Choice>
              <mc:Fallback>
                <p:oleObj name="" r:id="rId21" imgW="2691765" imgH="431800" progId="Equation.KSEE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700" y="3795713"/>
                        <a:ext cx="4932363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227013" y="4581525"/>
            <a:ext cx="33734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）联立消除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82" name="对象 31"/>
          <p:cNvGraphicFramePr/>
          <p:nvPr/>
        </p:nvGraphicFramePr>
        <p:xfrm>
          <a:off x="490538" y="5041900"/>
          <a:ext cx="267493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" r:id="rId23" imgW="1459865" imgH="431800" progId="Equation.KSEE3">
                  <p:embed/>
                </p:oleObj>
              </mc:Choice>
              <mc:Fallback>
                <p:oleObj name="" r:id="rId23" imgW="1459865" imgH="431800" progId="Equation.KSEE3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90538" y="5041900"/>
                        <a:ext cx="2674937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83" name="对象 33"/>
          <p:cNvGraphicFramePr/>
          <p:nvPr/>
        </p:nvGraphicFramePr>
        <p:xfrm>
          <a:off x="317500" y="6126163"/>
          <a:ext cx="26987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" r:id="rId25" imgW="1473200" imgH="431800" progId="Equation.KSEE3">
                  <p:embed/>
                </p:oleObj>
              </mc:Choice>
              <mc:Fallback>
                <p:oleObj name="" r:id="rId25" imgW="1473200" imgH="431800" progId="Equation.KSEE3">
                  <p:embed/>
                  <p:pic>
                    <p:nvPicPr>
                      <p:cNvPr id="0" name="图片 329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17500" y="6126163"/>
                        <a:ext cx="2698750" cy="763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文本框 69"/>
          <p:cNvSpPr txBox="1"/>
          <p:nvPr/>
        </p:nvSpPr>
        <p:spPr>
          <a:xfrm>
            <a:off x="-125412" y="5807075"/>
            <a:ext cx="61515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式（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）在任意位置均成立，故可积分得到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265488" y="5222875"/>
            <a:ext cx="8175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78175" y="6281738"/>
            <a:ext cx="8159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78513" y="3968750"/>
            <a:ext cx="24558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联立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）得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88" name="对象 38"/>
          <p:cNvGraphicFramePr/>
          <p:nvPr/>
        </p:nvGraphicFramePr>
        <p:xfrm>
          <a:off x="8218488" y="3968750"/>
          <a:ext cx="336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" r:id="rId27" imgW="152400" imgH="139700" progId="Equation.KSEE3">
                  <p:embed/>
                </p:oleObj>
              </mc:Choice>
              <mc:Fallback>
                <p:oleObj name="" r:id="rId27" imgW="152400" imgH="139700" progId="Equation.KSEE3">
                  <p:embed/>
                  <p:pic>
                    <p:nvPicPr>
                      <p:cNvPr id="0" name="图片 329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218488" y="3968750"/>
                        <a:ext cx="336550" cy="354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01" name="对象 1"/>
          <p:cNvGraphicFramePr>
            <a:graphicFrameLocks noChangeAspect="1"/>
          </p:cNvGraphicFramePr>
          <p:nvPr/>
        </p:nvGraphicFramePr>
        <p:xfrm>
          <a:off x="7537450" y="6319838"/>
          <a:ext cx="13747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" r:id="rId29" imgW="723900" imgH="203200" progId="Equation.3">
                  <p:embed/>
                </p:oleObj>
              </mc:Choice>
              <mc:Fallback>
                <p:oleObj name="" r:id="rId29" imgW="723900" imgH="203200" progId="Equation.3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537450" y="6319838"/>
                        <a:ext cx="1374775" cy="42227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28"/>
          <p:cNvSpPr txBox="1"/>
          <p:nvPr/>
        </p:nvSpPr>
        <p:spPr>
          <a:xfrm>
            <a:off x="3844925" y="3355975"/>
            <a:ext cx="46085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（</a:t>
            </a:r>
            <a:r>
              <a:rPr lang="zh-CN" altLang="en-US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多刚体</a:t>
            </a:r>
            <a:r>
              <a:rPr lang="en-US" altLang="zh-CN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+</a:t>
            </a:r>
            <a:r>
              <a:rPr lang="zh-CN" altLang="en-US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单自由度</a:t>
            </a:r>
            <a:r>
              <a:rPr lang="en-US" altLang="zh-CN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+</a:t>
            </a:r>
            <a:r>
              <a:rPr lang="zh-CN" altLang="en-US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理想约束</a:t>
            </a:r>
            <a:r>
              <a:rPr lang="zh-CN" altLang="en-US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）</a:t>
            </a:r>
            <a:endParaRPr lang="en-US" altLang="zh-CN" b="1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7" grpId="0"/>
      <p:bldP spid="39971" grpId="0"/>
      <p:bldP spid="20502" grpId="0"/>
      <p:bldP spid="21533" grpId="0"/>
      <p:bldP spid="21542" grpId="0"/>
      <p:bldP spid="25" grpId="0"/>
      <p:bldP spid="26" grpId="0"/>
      <p:bldP spid="4" grpId="0"/>
      <p:bldP spid="36" grpId="0"/>
      <p:bldP spid="70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6638" y="2332038"/>
            <a:ext cx="7878763" cy="1527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9335" name="矩形 99334"/>
          <p:cNvSpPr/>
          <p:nvPr/>
        </p:nvSpPr>
        <p:spPr>
          <a:xfrm>
            <a:off x="461963" y="550863"/>
            <a:ext cx="8869363" cy="30464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一个过程的速度与位置问题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05B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多自由度多刚体过程问题积分求解法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6499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0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对象 3"/>
          <p:cNvGraphicFramePr/>
          <p:nvPr/>
        </p:nvGraphicFramePr>
        <p:xfrm>
          <a:off x="3690938" y="4213225"/>
          <a:ext cx="2411412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" r:id="rId6" imgW="2409825" imgH="2371725" progId="Paint.Picture">
                  <p:embed/>
                </p:oleObj>
              </mc:Choice>
              <mc:Fallback>
                <p:oleObj name="" r:id="rId6" imgW="2409825" imgH="2371725" progId="Paint.Picture">
                  <p:embed/>
                  <p:pic>
                    <p:nvPicPr>
                      <p:cNvPr id="0" name="图片 330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0938" y="4213225"/>
                        <a:ext cx="2411412" cy="2373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8545" name="对象 1"/>
          <p:cNvGraphicFramePr/>
          <p:nvPr/>
        </p:nvGraphicFramePr>
        <p:xfrm>
          <a:off x="777875" y="88900"/>
          <a:ext cx="7377113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" r:id="rId1" imgW="6191250" imgH="2914650" progId="Paint.Picture">
                  <p:embed/>
                </p:oleObj>
              </mc:Choice>
              <mc:Fallback>
                <p:oleObj name="" r:id="rId1" imgW="6191250" imgH="2914650" progId="Paint.Picture">
                  <p:embed/>
                  <p:pic>
                    <p:nvPicPr>
                      <p:cNvPr id="0" name="图片 33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7875" y="88900"/>
                        <a:ext cx="7377113" cy="2732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6" name="对象 3"/>
          <p:cNvGraphicFramePr/>
          <p:nvPr/>
        </p:nvGraphicFramePr>
        <p:xfrm>
          <a:off x="3379788" y="3414713"/>
          <a:ext cx="2171700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3" imgW="2409825" imgH="2238375" progId="Paint.Picture">
                  <p:embed/>
                </p:oleObj>
              </mc:Choice>
              <mc:Fallback>
                <p:oleObj name="" r:id="rId3" imgW="2409825" imgH="2238375" progId="Paint.Picture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9788" y="3414713"/>
                        <a:ext cx="2171700" cy="2017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569913" y="3284538"/>
            <a:ext cx="11541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【分析】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09570" name="对象 1"/>
          <p:cNvGraphicFramePr/>
          <p:nvPr/>
        </p:nvGraphicFramePr>
        <p:xfrm>
          <a:off x="492125" y="446088"/>
          <a:ext cx="5927725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" r:id="rId1" imgW="6238875" imgH="3152775" progId="Paint.Picture">
                  <p:embed/>
                </p:oleObj>
              </mc:Choice>
              <mc:Fallback>
                <p:oleObj name="" r:id="rId1" imgW="6238875" imgH="3152775" progId="Paint.Picture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125" y="446088"/>
                        <a:ext cx="5927725" cy="2493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96913" y="3540125"/>
            <a:ext cx="512286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DOF=2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，已知每一位置的角加速度等价于已知待求位置的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个速量度，故若不引入未知力，只需列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个一重积分方程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913" y="4400550"/>
            <a:ext cx="51228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先从守恒找：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6913" y="4729163"/>
            <a:ext cx="18494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【机械能守恒】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913" y="5089525"/>
            <a:ext cx="51228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可以证明：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个自由度系统，已知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个切向或角加速度，一定有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个主动力未知。</a:t>
            </a:r>
            <a:endParaRPr lang="zh-CN" altLang="en-US" sz="1800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9913" y="5724525"/>
            <a:ext cx="18494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【动量守恒】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988" y="6083300"/>
            <a:ext cx="1847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【动量矩守恒】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禁止符 17"/>
          <p:cNvSpPr/>
          <p:nvPr/>
        </p:nvSpPr>
        <p:spPr>
          <a:xfrm>
            <a:off x="2433638" y="4724400"/>
            <a:ext cx="260350" cy="325438"/>
          </a:xfrm>
          <a:prstGeom prst="noSmoking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>
              <a:solidFill>
                <a:schemeClr val="tx1"/>
              </a:solidFill>
            </a:endParaRPr>
          </a:p>
        </p:txBody>
      </p:sp>
      <p:sp>
        <p:nvSpPr>
          <p:cNvPr id="19" name="禁止符 18"/>
          <p:cNvSpPr/>
          <p:nvPr/>
        </p:nvSpPr>
        <p:spPr>
          <a:xfrm>
            <a:off x="1911350" y="5751513"/>
            <a:ext cx="260350" cy="325438"/>
          </a:xfrm>
          <a:prstGeom prst="noSmoking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>
              <a:solidFill>
                <a:schemeClr val="tx1"/>
              </a:solidFill>
            </a:endParaRPr>
          </a:p>
        </p:txBody>
      </p:sp>
      <p:sp>
        <p:nvSpPr>
          <p:cNvPr id="20" name="禁止符 19"/>
          <p:cNvSpPr/>
          <p:nvPr/>
        </p:nvSpPr>
        <p:spPr>
          <a:xfrm>
            <a:off x="2287588" y="6083300"/>
            <a:ext cx="258763" cy="325438"/>
          </a:xfrm>
          <a:prstGeom prst="noSmoking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>
              <a:solidFill>
                <a:schemeClr val="tx1"/>
              </a:solidFill>
            </a:endParaRPr>
          </a:p>
        </p:txBody>
      </p:sp>
      <p:grpSp>
        <p:nvGrpSpPr>
          <p:cNvPr id="109580" name="组合 4"/>
          <p:cNvGrpSpPr/>
          <p:nvPr/>
        </p:nvGrpSpPr>
        <p:grpSpPr>
          <a:xfrm>
            <a:off x="6634163" y="639763"/>
            <a:ext cx="2270125" cy="2439987"/>
            <a:chOff x="10320" y="5147"/>
            <a:chExt cx="4805" cy="5030"/>
          </a:xfrm>
        </p:grpSpPr>
        <p:graphicFrame>
          <p:nvGraphicFramePr>
            <p:cNvPr id="109581" name="对象 3"/>
            <p:cNvGraphicFramePr/>
            <p:nvPr/>
          </p:nvGraphicFramePr>
          <p:xfrm>
            <a:off x="10432" y="5450"/>
            <a:ext cx="3797" cy="3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" r:id="rId3" imgW="2409825" imgH="2371725" progId="Paint.Picture">
                    <p:embed/>
                  </p:oleObj>
                </mc:Choice>
                <mc:Fallback>
                  <p:oleObj name="" r:id="rId3" imgW="2409825" imgH="2371725" progId="Paint.Picture">
                    <p:embed/>
                    <p:pic>
                      <p:nvPicPr>
                        <p:cNvPr id="0" name="图片 330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432" y="5450"/>
                          <a:ext cx="3797" cy="37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9582" name="组合 10"/>
            <p:cNvGrpSpPr/>
            <p:nvPr/>
          </p:nvGrpSpPr>
          <p:grpSpPr>
            <a:xfrm>
              <a:off x="12832" y="5147"/>
              <a:ext cx="1590" cy="1682"/>
              <a:chOff x="12822" y="5119"/>
              <a:chExt cx="1590" cy="1683"/>
            </a:xfrm>
          </p:grpSpPr>
          <p:sp>
            <p:nvSpPr>
              <p:cNvPr id="3" name="任意多边形 2"/>
              <p:cNvSpPr/>
              <p:nvPr/>
            </p:nvSpPr>
            <p:spPr>
              <a:xfrm>
                <a:off x="12822" y="5596"/>
                <a:ext cx="1205" cy="1206"/>
              </a:xfrm>
              <a:custGeom>
                <a:avLst/>
                <a:gdLst>
                  <a:gd name="connisteX0" fmla="*/ 0 w 765175"/>
                  <a:gd name="connsiteY0" fmla="*/ 0 h 765810"/>
                  <a:gd name="connisteX1" fmla="*/ 485775 w 765175"/>
                  <a:gd name="connsiteY1" fmla="*/ 220980 h 765810"/>
                  <a:gd name="connisteX2" fmla="*/ 765175 w 765175"/>
                  <a:gd name="connsiteY2" fmla="*/ 765810 h 76581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765175" h="765810">
                    <a:moveTo>
                      <a:pt x="0" y="0"/>
                    </a:moveTo>
                    <a:cubicBezTo>
                      <a:pt x="91440" y="33020"/>
                      <a:pt x="332740" y="67945"/>
                      <a:pt x="485775" y="220980"/>
                    </a:cubicBezTo>
                    <a:cubicBezTo>
                      <a:pt x="638810" y="374015"/>
                      <a:pt x="718820" y="661035"/>
                      <a:pt x="765175" y="76581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09584" name="对象 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78" y="5119"/>
              <a:ext cx="1334" cy="8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8" name="" r:id="rId5" imgW="279400" imgH="177165" progId="Equation.KSEE3">
                      <p:embed/>
                    </p:oleObj>
                  </mc:Choice>
                  <mc:Fallback>
                    <p:oleObj name="" r:id="rId5" imgW="279400" imgH="177165" progId="Equation.KSEE3">
                      <p:embed/>
                      <p:pic>
                        <p:nvPicPr>
                          <p:cNvPr id="0" name="图片 3307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3078" y="5119"/>
                            <a:ext cx="1334" cy="84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任意多边形 11"/>
            <p:cNvSpPr/>
            <p:nvPr/>
          </p:nvSpPr>
          <p:spPr>
            <a:xfrm>
              <a:off x="10920" y="6680"/>
              <a:ext cx="197" cy="1467"/>
            </a:xfrm>
            <a:custGeom>
              <a:avLst/>
              <a:gdLst>
                <a:gd name="connisteX0" fmla="*/ 74486 w 126208"/>
                <a:gd name="connsiteY0" fmla="*/ 930827 h 930827"/>
                <a:gd name="connisteX1" fmla="*/ 826 w 126208"/>
                <a:gd name="connsiteY1" fmla="*/ 385997 h 930827"/>
                <a:gd name="connisteX2" fmla="*/ 118936 w 126208"/>
                <a:gd name="connsiteY2" fmla="*/ 32937 h 930827"/>
                <a:gd name="connisteX3" fmla="*/ 104331 w 126208"/>
                <a:gd name="connsiteY3" fmla="*/ 32937 h 9308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26209" h="930827">
                  <a:moveTo>
                    <a:pt x="74486" y="930827"/>
                  </a:moveTo>
                  <a:cubicBezTo>
                    <a:pt x="57341" y="829227"/>
                    <a:pt x="-8064" y="565702"/>
                    <a:pt x="826" y="385997"/>
                  </a:cubicBezTo>
                  <a:cubicBezTo>
                    <a:pt x="9716" y="206292"/>
                    <a:pt x="97981" y="103422"/>
                    <a:pt x="118936" y="32937"/>
                  </a:cubicBezTo>
                  <a:cubicBezTo>
                    <a:pt x="139891" y="-37548"/>
                    <a:pt x="109411" y="25952"/>
                    <a:pt x="104331" y="32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09586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20" y="8377"/>
            <a:ext cx="1395" cy="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" r:id="rId7" imgW="292100" imgH="165100" progId="Equation.KSEE3">
                    <p:embed/>
                  </p:oleObj>
                </mc:Choice>
                <mc:Fallback>
                  <p:oleObj name="" r:id="rId7" imgW="292100" imgH="165100" progId="Equation.KSEE3">
                    <p:embed/>
                    <p:pic>
                      <p:nvPicPr>
                        <p:cNvPr id="0" name="图片 330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320" y="8377"/>
                          <a:ext cx="1395" cy="7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87" name="文本框 3"/>
            <p:cNvSpPr txBox="1"/>
            <p:nvPr/>
          </p:nvSpPr>
          <p:spPr>
            <a:xfrm>
              <a:off x="10776" y="9418"/>
              <a:ext cx="4349" cy="7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自由度的计算</a:t>
              </a:r>
              <a:endPara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109588" name="对象 5"/>
          <p:cNvGraphicFramePr/>
          <p:nvPr/>
        </p:nvGraphicFramePr>
        <p:xfrm>
          <a:off x="6253163" y="4157663"/>
          <a:ext cx="2136775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" r:id="rId9" imgW="2371725" imgH="1666875" progId="Paint.Picture">
                  <p:embed/>
                </p:oleObj>
              </mc:Choice>
              <mc:Fallback>
                <p:oleObj name="" r:id="rId9" imgW="2371725" imgH="1666875" progId="Paint.Picture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3163" y="4157663"/>
                        <a:ext cx="2136775" cy="1501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646738" y="5659438"/>
            <a:ext cx="3057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【椭圆：广义坐标，原动件】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/>
      <p:bldP spid="9" grpId="0"/>
      <p:bldP spid="8" grpId="0"/>
      <p:bldP spid="18" grpId="0" bldLvl="0" animBg="1"/>
      <p:bldP spid="16" grpId="0"/>
      <p:bldP spid="19" grpId="0" bldLvl="0" animBg="1"/>
      <p:bldP spid="17" grpId="0"/>
      <p:bldP spid="20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5385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一个过程的速度与位置问题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01A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动力学积分方程相关性理论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endParaRPr lang="zh-CN" altLang="en-US" sz="32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9634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/>
          <p:nvPr/>
        </p:nvSpPr>
        <p:spPr>
          <a:xfrm>
            <a:off x="3267075" y="4430713"/>
            <a:ext cx="2809875" cy="180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17416" name="对象 8"/>
          <p:cNvGraphicFramePr/>
          <p:nvPr/>
        </p:nvGraphicFramePr>
        <p:xfrm>
          <a:off x="3443288" y="4735513"/>
          <a:ext cx="103187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693420" imgH="739140" progId="Paint.Picture">
                  <p:embed/>
                </p:oleObj>
              </mc:Choice>
              <mc:Fallback>
                <p:oleObj name="" r:id="rId6" imgW="693420" imgH="73914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3288" y="4735513"/>
                        <a:ext cx="1031875" cy="118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0"/>
          <p:cNvGraphicFramePr/>
          <p:nvPr/>
        </p:nvGraphicFramePr>
        <p:xfrm>
          <a:off x="4843463" y="4643438"/>
          <a:ext cx="1057275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8" imgW="754380" imgH="1082040" progId="Paint.Picture">
                  <p:embed/>
                </p:oleObj>
              </mc:Choice>
              <mc:Fallback>
                <p:oleObj name="" r:id="rId8" imgW="754380" imgH="1082040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43463" y="4643438"/>
                        <a:ext cx="1057275" cy="151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3" name="文本框 9"/>
          <p:cNvSpPr txBox="1"/>
          <p:nvPr/>
        </p:nvSpPr>
        <p:spPr>
          <a:xfrm>
            <a:off x="569913" y="3284538"/>
            <a:ext cx="11541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【分析】</a:t>
            </a:r>
            <a:r>
              <a:rPr lang="zh-CN" alt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10594" name="对象 1"/>
          <p:cNvGraphicFramePr/>
          <p:nvPr/>
        </p:nvGraphicFramePr>
        <p:xfrm>
          <a:off x="569913" y="446088"/>
          <a:ext cx="67722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" r:id="rId1" imgW="6238875" imgH="3152775" progId="Paint.Picture">
                  <p:embed/>
                </p:oleObj>
              </mc:Choice>
              <mc:Fallback>
                <p:oleObj name="" r:id="rId1" imgW="6238875" imgH="3152775" progId="Paint.Picture">
                  <p:embed/>
                  <p:pic>
                    <p:nvPicPr>
                      <p:cNvPr id="0" name="图片 33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913" y="446088"/>
                        <a:ext cx="6772275" cy="283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对象 3"/>
          <p:cNvGraphicFramePr/>
          <p:nvPr/>
        </p:nvGraphicFramePr>
        <p:xfrm>
          <a:off x="6419850" y="3457575"/>
          <a:ext cx="2170113" cy="213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" r:id="rId3" imgW="2409825" imgH="2371725" progId="Paint.Picture">
                  <p:embed/>
                </p:oleObj>
              </mc:Choice>
              <mc:Fallback>
                <p:oleObj name="" r:id="rId3" imgW="2409825" imgH="2371725" progId="Paint.Picture">
                  <p:embed/>
                  <p:pic>
                    <p:nvPicPr>
                      <p:cNvPr id="0" name="图片 33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9850" y="3457575"/>
                        <a:ext cx="2170113" cy="213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6" name="文本框 1"/>
          <p:cNvSpPr txBox="1"/>
          <p:nvPr/>
        </p:nvSpPr>
        <p:spPr>
          <a:xfrm>
            <a:off x="696913" y="3540125"/>
            <a:ext cx="512286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DOF=2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，已知每一位置的角加速度等价于已知待求未知的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个速度，故若不引入未知力，只需列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个一重积分方程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0597" name="组合 10"/>
          <p:cNvGrpSpPr/>
          <p:nvPr/>
        </p:nvGrpSpPr>
        <p:grpSpPr>
          <a:xfrm>
            <a:off x="7785100" y="3268663"/>
            <a:ext cx="909638" cy="962025"/>
            <a:chOff x="12822" y="5119"/>
            <a:chExt cx="1590" cy="1683"/>
          </a:xfrm>
        </p:grpSpPr>
        <p:sp>
          <p:nvSpPr>
            <p:cNvPr id="3" name="任意多边形 2"/>
            <p:cNvSpPr/>
            <p:nvPr/>
          </p:nvSpPr>
          <p:spPr>
            <a:xfrm>
              <a:off x="12822" y="5596"/>
              <a:ext cx="1205" cy="1206"/>
            </a:xfrm>
            <a:custGeom>
              <a:avLst/>
              <a:gdLst>
                <a:gd name="connisteX0" fmla="*/ 0 w 765175"/>
                <a:gd name="connsiteY0" fmla="*/ 0 h 765810"/>
                <a:gd name="connisteX1" fmla="*/ 485775 w 765175"/>
                <a:gd name="connsiteY1" fmla="*/ 220980 h 765810"/>
                <a:gd name="connisteX2" fmla="*/ 765175 w 765175"/>
                <a:gd name="connsiteY2" fmla="*/ 765810 h 7658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765175" h="765810">
                  <a:moveTo>
                    <a:pt x="0" y="0"/>
                  </a:moveTo>
                  <a:cubicBezTo>
                    <a:pt x="91440" y="33020"/>
                    <a:pt x="332740" y="67945"/>
                    <a:pt x="485775" y="220980"/>
                  </a:cubicBezTo>
                  <a:cubicBezTo>
                    <a:pt x="638810" y="374015"/>
                    <a:pt x="718820" y="661035"/>
                    <a:pt x="765175" y="76581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0599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78" y="5119"/>
            <a:ext cx="1334" cy="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3" name="" r:id="rId5" imgW="279400" imgH="177165" progId="Equation.KSEE3">
                    <p:embed/>
                  </p:oleObj>
                </mc:Choice>
                <mc:Fallback>
                  <p:oleObj name="" r:id="rId5" imgW="279400" imgH="177165" progId="Equation.KSEE3">
                    <p:embed/>
                    <p:pic>
                      <p:nvPicPr>
                        <p:cNvPr id="0" name="图片 33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078" y="5119"/>
                          <a:ext cx="1334" cy="8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0600" name="文本框 6"/>
          <p:cNvSpPr txBox="1"/>
          <p:nvPr/>
        </p:nvSpPr>
        <p:spPr>
          <a:xfrm>
            <a:off x="696913" y="4400550"/>
            <a:ext cx="51228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先从守恒找：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97663" y="4160838"/>
            <a:ext cx="112713" cy="838200"/>
          </a:xfrm>
          <a:custGeom>
            <a:avLst/>
            <a:gdLst>
              <a:gd name="connisteX0" fmla="*/ 74486 w 126208"/>
              <a:gd name="connsiteY0" fmla="*/ 930827 h 930827"/>
              <a:gd name="connisteX1" fmla="*/ 826 w 126208"/>
              <a:gd name="connsiteY1" fmla="*/ 385997 h 930827"/>
              <a:gd name="connisteX2" fmla="*/ 118936 w 126208"/>
              <a:gd name="connsiteY2" fmla="*/ 32937 h 930827"/>
              <a:gd name="connisteX3" fmla="*/ 104331 w 126208"/>
              <a:gd name="connsiteY3" fmla="*/ 32937 h 93082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26209" h="930827">
                <a:moveTo>
                  <a:pt x="74486" y="930827"/>
                </a:moveTo>
                <a:cubicBezTo>
                  <a:pt x="57341" y="829227"/>
                  <a:pt x="-8064" y="565702"/>
                  <a:pt x="826" y="385997"/>
                </a:cubicBezTo>
                <a:cubicBezTo>
                  <a:pt x="9716" y="206292"/>
                  <a:pt x="97981" y="103422"/>
                  <a:pt x="118936" y="32937"/>
                </a:cubicBezTo>
                <a:cubicBezTo>
                  <a:pt x="139891" y="-37548"/>
                  <a:pt x="109411" y="25952"/>
                  <a:pt x="104331" y="3293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/>
          </a:p>
        </p:txBody>
      </p:sp>
      <p:graphicFrame>
        <p:nvGraphicFramePr>
          <p:cNvPr id="110602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54763" y="5130800"/>
          <a:ext cx="7969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" r:id="rId7" imgW="292100" imgH="165100" progId="Equation.KSEE3">
                  <p:embed/>
                </p:oleObj>
              </mc:Choice>
              <mc:Fallback>
                <p:oleObj name="" r:id="rId7" imgW="292100" imgH="165100" progId="Equation.KSEE3">
                  <p:embed/>
                  <p:pic>
                    <p:nvPicPr>
                      <p:cNvPr id="0" name="图片 33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4763" y="5130800"/>
                        <a:ext cx="796925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77875" y="4679950"/>
            <a:ext cx="51212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）再 建立动力学微分方程后，消除引入的不待求力。得到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个不含有未知力的微分方程，积分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6913" y="5314950"/>
            <a:ext cx="512286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可以证明：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需要列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个一重积分方程，列出列出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s+P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个（微分方程中所引入的未知力数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微分方程，消除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个力，得到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个微分方程。积分</a:t>
            </a:r>
            <a:endParaRPr lang="zh-CN" altLang="en-US" sz="1800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5932488" y="3352800"/>
            <a:ext cx="2762250" cy="26574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5932488" y="319088"/>
            <a:ext cx="2787650" cy="2851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/>
          </a:p>
        </p:txBody>
      </p:sp>
      <p:sp>
        <p:nvSpPr>
          <p:cNvPr id="111619" name="文本框 7"/>
          <p:cNvSpPr txBox="1"/>
          <p:nvPr/>
        </p:nvSpPr>
        <p:spPr>
          <a:xfrm>
            <a:off x="525463" y="423863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【解】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1620" name="组合 60"/>
          <p:cNvGrpSpPr/>
          <p:nvPr/>
        </p:nvGrpSpPr>
        <p:grpSpPr>
          <a:xfrm>
            <a:off x="6129338" y="363538"/>
            <a:ext cx="2565400" cy="2601912"/>
            <a:chOff x="9926" y="34"/>
            <a:chExt cx="4486" cy="4557"/>
          </a:xfrm>
        </p:grpSpPr>
        <p:graphicFrame>
          <p:nvGraphicFramePr>
            <p:cNvPr id="111621" name="对象 3"/>
            <p:cNvGraphicFramePr/>
            <p:nvPr/>
          </p:nvGraphicFramePr>
          <p:xfrm>
            <a:off x="10321" y="345"/>
            <a:ext cx="3909" cy="4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5" name="" r:id="rId1" imgW="2409825" imgH="2371725" progId="Paint.Picture">
                    <p:embed/>
                  </p:oleObj>
                </mc:Choice>
                <mc:Fallback>
                  <p:oleObj name="" r:id="rId1" imgW="2409825" imgH="2371725" progId="Paint.Picture">
                    <p:embed/>
                    <p:pic>
                      <p:nvPicPr>
                        <p:cNvPr id="0" name="图片 331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321" y="345"/>
                          <a:ext cx="3909" cy="4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622" name="组合 10"/>
            <p:cNvGrpSpPr/>
            <p:nvPr/>
          </p:nvGrpSpPr>
          <p:grpSpPr>
            <a:xfrm>
              <a:off x="12822" y="34"/>
              <a:ext cx="1590" cy="1683"/>
              <a:chOff x="12822" y="5119"/>
              <a:chExt cx="1590" cy="1683"/>
            </a:xfrm>
          </p:grpSpPr>
          <p:sp>
            <p:nvSpPr>
              <p:cNvPr id="3" name="任意多边形 2"/>
              <p:cNvSpPr/>
              <p:nvPr/>
            </p:nvSpPr>
            <p:spPr>
              <a:xfrm>
                <a:off x="12822" y="5596"/>
                <a:ext cx="1205" cy="1206"/>
              </a:xfrm>
              <a:custGeom>
                <a:avLst/>
                <a:gdLst>
                  <a:gd name="connisteX0" fmla="*/ 0 w 765175"/>
                  <a:gd name="connsiteY0" fmla="*/ 0 h 765810"/>
                  <a:gd name="connisteX1" fmla="*/ 485775 w 765175"/>
                  <a:gd name="connsiteY1" fmla="*/ 220980 h 765810"/>
                  <a:gd name="connisteX2" fmla="*/ 765175 w 765175"/>
                  <a:gd name="connsiteY2" fmla="*/ 765810 h 76581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765175" h="765810">
                    <a:moveTo>
                      <a:pt x="0" y="0"/>
                    </a:moveTo>
                    <a:cubicBezTo>
                      <a:pt x="91440" y="33020"/>
                      <a:pt x="332740" y="67945"/>
                      <a:pt x="485775" y="220980"/>
                    </a:cubicBezTo>
                    <a:cubicBezTo>
                      <a:pt x="638810" y="374015"/>
                      <a:pt x="718820" y="661035"/>
                      <a:pt x="765175" y="76581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1624" name="对象 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78" y="5119"/>
              <a:ext cx="1334" cy="8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16" name="" r:id="rId3" imgW="279400" imgH="177165" progId="Equation.KSEE3">
                      <p:embed/>
                    </p:oleObj>
                  </mc:Choice>
                  <mc:Fallback>
                    <p:oleObj name="" r:id="rId3" imgW="279400" imgH="177165" progId="Equation.KSEE3">
                      <p:embed/>
                      <p:pic>
                        <p:nvPicPr>
                          <p:cNvPr id="0" name="图片 331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3078" y="5119"/>
                            <a:ext cx="1334" cy="84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任意多边形 11"/>
            <p:cNvSpPr/>
            <p:nvPr/>
          </p:nvSpPr>
          <p:spPr>
            <a:xfrm>
              <a:off x="10919" y="1596"/>
              <a:ext cx="199" cy="1466"/>
            </a:xfrm>
            <a:custGeom>
              <a:avLst/>
              <a:gdLst>
                <a:gd name="connisteX0" fmla="*/ 74486 w 126208"/>
                <a:gd name="connsiteY0" fmla="*/ 930827 h 930827"/>
                <a:gd name="connisteX1" fmla="*/ 826 w 126208"/>
                <a:gd name="connsiteY1" fmla="*/ 385997 h 930827"/>
                <a:gd name="connisteX2" fmla="*/ 118936 w 126208"/>
                <a:gd name="connsiteY2" fmla="*/ 32937 h 930827"/>
                <a:gd name="connisteX3" fmla="*/ 104331 w 126208"/>
                <a:gd name="connsiteY3" fmla="*/ 32937 h 93082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26209" h="930827">
                  <a:moveTo>
                    <a:pt x="74486" y="930827"/>
                  </a:moveTo>
                  <a:cubicBezTo>
                    <a:pt x="57341" y="829227"/>
                    <a:pt x="-8064" y="565702"/>
                    <a:pt x="826" y="385997"/>
                  </a:cubicBezTo>
                  <a:cubicBezTo>
                    <a:pt x="9716" y="206292"/>
                    <a:pt x="97981" y="103422"/>
                    <a:pt x="118936" y="32937"/>
                  </a:cubicBezTo>
                  <a:cubicBezTo>
                    <a:pt x="139891" y="-37548"/>
                    <a:pt x="109411" y="25952"/>
                    <a:pt x="104331" y="32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1626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321" y="3293"/>
            <a:ext cx="1395" cy="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7" name="" r:id="rId5" imgW="292100" imgH="165100" progId="Equation.KSEE3">
                    <p:embed/>
                  </p:oleObj>
                </mc:Choice>
                <mc:Fallback>
                  <p:oleObj name="" r:id="rId5" imgW="292100" imgH="165100" progId="Equation.KSEE3">
                    <p:embed/>
                    <p:pic>
                      <p:nvPicPr>
                        <p:cNvPr id="0" name="图片 331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321" y="3293"/>
                          <a:ext cx="1395" cy="7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5" name="文本框 8"/>
            <p:cNvSpPr txBox="1"/>
            <p:nvPr/>
          </p:nvSpPr>
          <p:spPr>
            <a:xfrm>
              <a:off x="10467" y="2466"/>
              <a:ext cx="452" cy="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60" noProof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B</a:t>
              </a:r>
              <a:endParaRPr lang="en-US" altLang="zh-CN" sz="1260" noProof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996" name="文本框 14"/>
            <p:cNvSpPr txBox="1"/>
            <p:nvPr/>
          </p:nvSpPr>
          <p:spPr>
            <a:xfrm>
              <a:off x="11292" y="2227"/>
              <a:ext cx="452" cy="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60" noProof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C</a:t>
              </a:r>
              <a:endParaRPr lang="en-US" altLang="zh-CN" sz="1260" noProof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997" name="文本框 15"/>
            <p:cNvSpPr txBox="1"/>
            <p:nvPr/>
          </p:nvSpPr>
          <p:spPr>
            <a:xfrm>
              <a:off x="10840" y="2692"/>
              <a:ext cx="452" cy="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60" noProof="1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</a:t>
              </a:r>
              <a:endParaRPr lang="en-US" altLang="zh-CN" sz="1260" noProof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998" name="文本框 16"/>
            <p:cNvSpPr txBox="1"/>
            <p:nvPr/>
          </p:nvSpPr>
          <p:spPr>
            <a:xfrm>
              <a:off x="12370" y="2226"/>
              <a:ext cx="452" cy="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60" noProof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O</a:t>
              </a:r>
              <a:endParaRPr lang="en-US" altLang="zh-CN" sz="1260" noProof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1055" y="2565"/>
              <a:ext cx="119" cy="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sp>
          <p:nvSpPr>
            <p:cNvPr id="19" name="椭圆 18"/>
            <p:cNvSpPr/>
            <p:nvPr/>
          </p:nvSpPr>
          <p:spPr>
            <a:xfrm>
              <a:off x="10825" y="2452"/>
              <a:ext cx="120" cy="271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10488" y="1431"/>
              <a:ext cx="0" cy="147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1634" name="对象 5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26" y="1508"/>
            <a:ext cx="546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" r:id="rId7" imgW="190500" imgH="228600" progId="Equation.KSEE3">
                    <p:embed/>
                  </p:oleObj>
                </mc:Choice>
                <mc:Fallback>
                  <p:oleObj name="" r:id="rId7" imgW="190500" imgH="228600" progId="Equation.KSEE3">
                    <p:embed/>
                    <p:pic>
                      <p:nvPicPr>
                        <p:cNvPr id="0" name="图片 331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926" y="1508"/>
                          <a:ext cx="546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1804988" y="423863"/>
            <a:ext cx="3752850" cy="646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一）建立动力学微分方程（任意位置，以角度为自变量）</a:t>
            </a:r>
            <a:endParaRPr lang="zh-CN" altLang="en-US" sz="1800" noProof="1" dirty="0">
              <a:solidFill>
                <a:schemeClr val="accent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325" y="849313"/>
            <a:ext cx="1571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【轮</a:t>
            </a:r>
            <a:r>
              <a:rPr lang="en-US" altLang="zh-CN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</a:t>
            </a:r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】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2)</a:t>
            </a:r>
            <a:endParaRPr lang="en-US" altLang="zh-CN" sz="180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7155" name="对象 6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1675" y="1284288"/>
          <a:ext cx="28352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" r:id="rId9" imgW="1676400" imgH="254000" progId="Equation.KSEE3">
                  <p:embed/>
                </p:oleObj>
              </mc:Choice>
              <mc:Fallback>
                <p:oleObj name="" r:id="rId9" imgW="1676400" imgH="254000" progId="Equation.KSEE3">
                  <p:embed/>
                  <p:pic>
                    <p:nvPicPr>
                      <p:cNvPr id="0" name="图片 33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675" y="1284288"/>
                        <a:ext cx="2835275" cy="42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56" name="对象 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1175" y="1798638"/>
          <a:ext cx="38211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" r:id="rId11" imgW="2197100" imgH="304800" progId="Equation.KSEE3">
                  <p:embed/>
                </p:oleObj>
              </mc:Choice>
              <mc:Fallback>
                <p:oleObj name="" r:id="rId11" imgW="2197100" imgH="304800" progId="Equation.KSEE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175" y="1798638"/>
                        <a:ext cx="3821113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本框 71"/>
          <p:cNvSpPr txBox="1"/>
          <p:nvPr/>
        </p:nvSpPr>
        <p:spPr>
          <a:xfrm>
            <a:off x="3887788" y="1284288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332288" y="1876425"/>
            <a:ext cx="8397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23863" y="2462213"/>
            <a:ext cx="2895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）代入（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），有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7160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89238" y="2328863"/>
          <a:ext cx="216852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" r:id="rId13" imgW="1422400" imgH="393700" progId="Equation.KSEE3">
                  <p:embed/>
                </p:oleObj>
              </mc:Choice>
              <mc:Fallback>
                <p:oleObj name="" r:id="rId13" imgW="1422400" imgH="393700" progId="Equation.KSEE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89238" y="2328863"/>
                        <a:ext cx="2168525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5110163" y="2463800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79438" y="2922588"/>
            <a:ext cx="3752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二）补充运动学加速度关系</a:t>
            </a:r>
            <a:endParaRPr lang="zh-CN" altLang="en-US" sz="1800" noProof="1" dirty="0">
              <a:solidFill>
                <a:schemeClr val="accent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7163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6925" y="3375025"/>
          <a:ext cx="13366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" r:id="rId15" imgW="876300" imgH="316865" progId="Equation.KSEE3">
                  <p:embed/>
                </p:oleObj>
              </mc:Choice>
              <mc:Fallback>
                <p:oleObj name="" r:id="rId15" imgW="876300" imgH="316865" progId="Equation.KSEE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6925" y="3375025"/>
                        <a:ext cx="1336675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2954338" y="3657600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7165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1675" y="4011613"/>
          <a:ext cx="20875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" r:id="rId17" imgW="1054100" imgH="228600" progId="Equation.KSEE3">
                  <p:embed/>
                </p:oleObj>
              </mc:Choice>
              <mc:Fallback>
                <p:oleObj name="" r:id="rId17" imgW="1054100" imgH="228600" progId="Equation.KSEE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1675" y="4011613"/>
                        <a:ext cx="2087563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648" name="组合 13"/>
          <p:cNvGrpSpPr/>
          <p:nvPr/>
        </p:nvGrpSpPr>
        <p:grpSpPr>
          <a:xfrm>
            <a:off x="6073775" y="3468688"/>
            <a:ext cx="2635250" cy="2471737"/>
            <a:chOff x="9826" y="5469"/>
            <a:chExt cx="4614" cy="4324"/>
          </a:xfrm>
        </p:grpSpPr>
        <p:grpSp>
          <p:nvGrpSpPr>
            <p:cNvPr id="111649" name="组合 57"/>
            <p:cNvGrpSpPr/>
            <p:nvPr/>
          </p:nvGrpSpPr>
          <p:grpSpPr>
            <a:xfrm>
              <a:off x="9925" y="5469"/>
              <a:ext cx="4515" cy="3559"/>
              <a:chOff x="9153" y="5130"/>
              <a:chExt cx="5287" cy="4254"/>
            </a:xfrm>
          </p:grpSpPr>
          <p:grpSp>
            <p:nvGrpSpPr>
              <p:cNvPr id="111650" name="组合 30"/>
              <p:cNvGrpSpPr/>
              <p:nvPr/>
            </p:nvGrpSpPr>
            <p:grpSpPr>
              <a:xfrm>
                <a:off x="9531" y="5172"/>
                <a:ext cx="4233" cy="3020"/>
                <a:chOff x="9531" y="5172"/>
                <a:chExt cx="4233" cy="3020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0052" y="6038"/>
                  <a:ext cx="1918" cy="215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11118" y="5517"/>
                  <a:ext cx="2406" cy="14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椭圆 21"/>
                <p:cNvSpPr/>
                <p:nvPr/>
              </p:nvSpPr>
              <p:spPr>
                <a:xfrm>
                  <a:off x="10942" y="6987"/>
                  <a:ext cx="226" cy="22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10942" y="5513"/>
                  <a:ext cx="2608" cy="1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任意多边形 23"/>
                <p:cNvSpPr/>
                <p:nvPr/>
              </p:nvSpPr>
              <p:spPr>
                <a:xfrm>
                  <a:off x="12448" y="5527"/>
                  <a:ext cx="188" cy="464"/>
                </a:xfrm>
                <a:custGeom>
                  <a:avLst/>
                  <a:gdLst>
                    <a:gd name="connisteX0" fmla="*/ 60097 w 119152"/>
                    <a:gd name="connsiteY0" fmla="*/ 0 h 294640"/>
                    <a:gd name="connisteX1" fmla="*/ 1677 w 119152"/>
                    <a:gd name="connsiteY1" fmla="*/ 161925 h 294640"/>
                    <a:gd name="connisteX2" fmla="*/ 119152 w 119152"/>
                    <a:gd name="connsiteY2" fmla="*/ 294640 h 29464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9152" h="294640">
                      <a:moveTo>
                        <a:pt x="60097" y="0"/>
                      </a:moveTo>
                      <a:cubicBezTo>
                        <a:pt x="46127" y="29845"/>
                        <a:pt x="-10388" y="102870"/>
                        <a:pt x="1677" y="161925"/>
                      </a:cubicBezTo>
                      <a:cubicBezTo>
                        <a:pt x="13742" y="220980"/>
                        <a:pt x="94387" y="271145"/>
                        <a:pt x="119152" y="29464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graphicFrame>
              <p:nvGraphicFramePr>
                <p:cNvPr id="111656" name="对象 2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830" y="5655"/>
                <a:ext cx="518" cy="6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24" name="" r:id="rId19" imgW="139700" imgH="165100" progId="Equation.KSEE3">
                        <p:embed/>
                      </p:oleObj>
                    </mc:Choice>
                    <mc:Fallback>
                      <p:oleObj name="" r:id="rId19" imgW="139700" imgH="165100" progId="Equation.KSEE3">
                        <p:embed/>
                        <p:pic>
                          <p:nvPicPr>
                            <p:cNvPr id="0" name="图片 3323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830" y="5655"/>
                              <a:ext cx="518" cy="61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2025" name="文本框 26"/>
                <p:cNvSpPr txBox="1"/>
                <p:nvPr/>
              </p:nvSpPr>
              <p:spPr>
                <a:xfrm>
                  <a:off x="13312" y="5172"/>
                  <a:ext cx="452" cy="59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O</a:t>
                  </a:r>
                  <a:endParaRPr lang="en-US" altLang="zh-CN" sz="1260" noProof="1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2026" name="文本框 27"/>
                <p:cNvSpPr txBox="1"/>
                <p:nvPr/>
              </p:nvSpPr>
              <p:spPr>
                <a:xfrm>
                  <a:off x="10800" y="6389"/>
                  <a:ext cx="452" cy="59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C</a:t>
                  </a:r>
                  <a:endParaRPr lang="en-US" altLang="zh-CN" sz="1260" noProof="1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2027" name="文本框 28"/>
                <p:cNvSpPr txBox="1"/>
                <p:nvPr/>
              </p:nvSpPr>
              <p:spPr>
                <a:xfrm>
                  <a:off x="9531" y="7493"/>
                  <a:ext cx="452" cy="59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66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D</a:t>
                  </a:r>
                  <a:endParaRPr lang="en-US" altLang="zh-CN" sz="1260" noProof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 flipH="1">
                  <a:off x="10148" y="5513"/>
                  <a:ext cx="3402" cy="21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接箭头连接符 31"/>
              <p:cNvCxnSpPr/>
              <p:nvPr/>
            </p:nvCxnSpPr>
            <p:spPr>
              <a:xfrm>
                <a:off x="11055" y="7101"/>
                <a:ext cx="681" cy="11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 flipV="1">
                <a:off x="10945" y="6420"/>
                <a:ext cx="1358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11029" y="7066"/>
                <a:ext cx="140" cy="19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任意多边形 35"/>
              <p:cNvSpPr/>
              <p:nvPr/>
            </p:nvSpPr>
            <p:spPr>
              <a:xfrm>
                <a:off x="10234" y="5804"/>
                <a:ext cx="928" cy="349"/>
              </a:xfrm>
              <a:custGeom>
                <a:avLst/>
                <a:gdLst>
                  <a:gd name="connisteX0" fmla="*/ 0 w 589280"/>
                  <a:gd name="connsiteY0" fmla="*/ 221363 h 221363"/>
                  <a:gd name="connisteX1" fmla="*/ 235585 w 589280"/>
                  <a:gd name="connsiteY1" fmla="*/ 14988 h 221363"/>
                  <a:gd name="connisteX2" fmla="*/ 589280 w 589280"/>
                  <a:gd name="connsiteY2" fmla="*/ 29593 h 22136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89280" h="221364">
                    <a:moveTo>
                      <a:pt x="0" y="221364"/>
                    </a:moveTo>
                    <a:cubicBezTo>
                      <a:pt x="40005" y="180089"/>
                      <a:pt x="117475" y="53089"/>
                      <a:pt x="235585" y="14989"/>
                    </a:cubicBezTo>
                    <a:cubicBezTo>
                      <a:pt x="353695" y="-23111"/>
                      <a:pt x="523240" y="22609"/>
                      <a:pt x="589280" y="2959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1665" name="对象 3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615" y="5130"/>
              <a:ext cx="1315" cy="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5" name="" r:id="rId21" imgW="355600" imgH="215900" progId="Equation.KSEE3">
                      <p:embed/>
                    </p:oleObj>
                  </mc:Choice>
                  <mc:Fallback>
                    <p:oleObj name="" r:id="rId21" imgW="355600" imgH="215900" progId="Equation.KSEE3">
                      <p:embed/>
                      <p:pic>
                        <p:nvPicPr>
                          <p:cNvPr id="0" name="图片 332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9615" y="5130"/>
                            <a:ext cx="1315" cy="7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任意多边形 38"/>
              <p:cNvSpPr/>
              <p:nvPr/>
            </p:nvSpPr>
            <p:spPr>
              <a:xfrm>
                <a:off x="12785" y="5573"/>
                <a:ext cx="533" cy="727"/>
              </a:xfrm>
              <a:custGeom>
                <a:avLst/>
                <a:gdLst>
                  <a:gd name="connisteX0" fmla="*/ 0 w 338455"/>
                  <a:gd name="connsiteY0" fmla="*/ 0 h 461729"/>
                  <a:gd name="connisteX1" fmla="*/ 117475 w 338455"/>
                  <a:gd name="connsiteY1" fmla="*/ 412115 h 461729"/>
                  <a:gd name="connisteX2" fmla="*/ 338455 w 338455"/>
                  <a:gd name="connsiteY2" fmla="*/ 441960 h 46172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338455" h="461730">
                    <a:moveTo>
                      <a:pt x="0" y="0"/>
                    </a:moveTo>
                    <a:cubicBezTo>
                      <a:pt x="19050" y="81915"/>
                      <a:pt x="49530" y="323850"/>
                      <a:pt x="117475" y="412115"/>
                    </a:cubicBezTo>
                    <a:cubicBezTo>
                      <a:pt x="185420" y="500380"/>
                      <a:pt x="296545" y="444500"/>
                      <a:pt x="338455" y="44196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1667" name="对象 3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31" y="6267"/>
              <a:ext cx="1409" cy="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6" name="" r:id="rId23" imgW="381000" imgH="215900" progId="Equation.KSEE3">
                      <p:embed/>
                    </p:oleObj>
                  </mc:Choice>
                  <mc:Fallback>
                    <p:oleObj name="" r:id="rId23" imgW="381000" imgH="215900" progId="Equation.KSEE3">
                      <p:embed/>
                      <p:pic>
                        <p:nvPicPr>
                          <p:cNvPr id="0" name="图片 3325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13031" y="6267"/>
                            <a:ext cx="1409" cy="7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2" name="直接箭头连接符 41"/>
              <p:cNvCxnSpPr/>
              <p:nvPr/>
            </p:nvCxnSpPr>
            <p:spPr>
              <a:xfrm flipV="1">
                <a:off x="9357" y="7719"/>
                <a:ext cx="708" cy="3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H="1" flipV="1">
                <a:off x="9808" y="6874"/>
                <a:ext cx="340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670" name="对象 4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53" y="6770"/>
              <a:ext cx="728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7" name="" r:id="rId25" imgW="254000" imgH="241300" progId="Equation.KSEE3">
                      <p:embed/>
                    </p:oleObj>
                  </mc:Choice>
                  <mc:Fallback>
                    <p:oleObj name="" r:id="rId25" imgW="254000" imgH="241300" progId="Equation.KSEE3">
                      <p:embed/>
                      <p:pic>
                        <p:nvPicPr>
                          <p:cNvPr id="0" name="图片 3326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9153" y="6770"/>
                            <a:ext cx="728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671" name="对象 4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243" y="7845"/>
              <a:ext cx="582" cy="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8" name="" r:id="rId27" imgW="203200" imgH="228600" progId="Equation.KSEE3">
                      <p:embed/>
                    </p:oleObj>
                  </mc:Choice>
                  <mc:Fallback>
                    <p:oleObj name="" r:id="rId27" imgW="203200" imgH="228600" progId="Equation.KSEE3">
                      <p:embed/>
                      <p:pic>
                        <p:nvPicPr>
                          <p:cNvPr id="0" name="图片 3327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0243" y="7845"/>
                            <a:ext cx="582" cy="6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672" name="对象 5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095" y="8910"/>
              <a:ext cx="692" cy="4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29" name="" r:id="rId29" imgW="241300" imgH="165100" progId="Equation.KSEE3">
                      <p:embed/>
                    </p:oleObj>
                  </mc:Choice>
                  <mc:Fallback>
                    <p:oleObj name="" r:id="rId29" imgW="241300" imgH="165100" progId="Equation.KSEE3">
                      <p:embed/>
                      <p:pic>
                        <p:nvPicPr>
                          <p:cNvPr id="0" name="图片 3328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1095" y="8910"/>
                            <a:ext cx="692" cy="4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673" name="对象 5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41" y="7826"/>
              <a:ext cx="546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0" name="" r:id="rId31" imgW="190500" imgH="241300" progId="Equation.KSEE3">
                      <p:embed/>
                    </p:oleObj>
                  </mc:Choice>
                  <mc:Fallback>
                    <p:oleObj name="" r:id="rId31" imgW="190500" imgH="241300" progId="Equation.KSEE3">
                      <p:embed/>
                      <p:pic>
                        <p:nvPicPr>
                          <p:cNvPr id="0" name="图片 3329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11941" y="7826"/>
                            <a:ext cx="546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1674" name="对象 5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39" y="6522"/>
              <a:ext cx="765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1" name="" r:id="rId33" imgW="266700" imgH="241300" progId="Equation.KSEE3">
                      <p:embed/>
                    </p:oleObj>
                  </mc:Choice>
                  <mc:Fallback>
                    <p:oleObj name="" r:id="rId33" imgW="266700" imgH="241300" progId="Equation.KSEE3">
                      <p:embed/>
                      <p:pic>
                        <p:nvPicPr>
                          <p:cNvPr id="0" name="图片 3330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11939" y="6522"/>
                            <a:ext cx="765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1675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826" y="7789"/>
            <a:ext cx="802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2" name="" r:id="rId35" imgW="279400" imgH="241300" progId="Equation.KSEE3">
                    <p:embed/>
                  </p:oleObj>
                </mc:Choice>
                <mc:Fallback>
                  <p:oleObj name="" r:id="rId35" imgW="279400" imgH="241300" progId="Equation.KSEE3">
                    <p:embed/>
                    <p:pic>
                      <p:nvPicPr>
                        <p:cNvPr id="0" name="图片 3331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9826" y="7789"/>
                          <a:ext cx="802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676" name="组合 66"/>
            <p:cNvGrpSpPr/>
            <p:nvPr/>
          </p:nvGrpSpPr>
          <p:grpSpPr>
            <a:xfrm>
              <a:off x="12930" y="7737"/>
              <a:ext cx="930" cy="1167"/>
              <a:chOff x="12929" y="7737"/>
              <a:chExt cx="932" cy="1167"/>
            </a:xfrm>
          </p:grpSpPr>
          <p:cxnSp>
            <p:nvCxnSpPr>
              <p:cNvPr id="45" name="直接箭头连接符 44"/>
              <p:cNvCxnSpPr/>
              <p:nvPr/>
            </p:nvCxnSpPr>
            <p:spPr>
              <a:xfrm>
                <a:off x="12929" y="8192"/>
                <a:ext cx="501" cy="71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678" name="对象 6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609" y="8463"/>
              <a:ext cx="253" cy="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3" name="" r:id="rId37" imgW="88265" imgH="152400" progId="Equation.KSEE3">
                      <p:embed/>
                    </p:oleObj>
                  </mc:Choice>
                  <mc:Fallback>
                    <p:oleObj name="" r:id="rId37" imgW="88265" imgH="152400" progId="Equation.KSEE3">
                      <p:embed/>
                      <p:pic>
                        <p:nvPicPr>
                          <p:cNvPr id="0" name="图片 3332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13609" y="8463"/>
                            <a:ext cx="253" cy="4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4" name="直接箭头连接符 63"/>
              <p:cNvCxnSpPr/>
              <p:nvPr/>
            </p:nvCxnSpPr>
            <p:spPr>
              <a:xfrm flipV="1">
                <a:off x="12929" y="7894"/>
                <a:ext cx="394" cy="29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1680" name="对象 6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374" y="7737"/>
              <a:ext cx="365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4" name="" r:id="rId39" imgW="127000" imgH="139700" progId="Equation.KSEE3">
                      <p:embed/>
                    </p:oleObj>
                  </mc:Choice>
                  <mc:Fallback>
                    <p:oleObj name="" r:id="rId39" imgW="127000" imgH="139700" progId="Equation.KSEE3">
                      <p:embed/>
                      <p:pic>
                        <p:nvPicPr>
                          <p:cNvPr id="0" name="图片 3333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13374" y="7737"/>
                            <a:ext cx="365" cy="4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049" name="文本框 119"/>
            <p:cNvSpPr txBox="1"/>
            <p:nvPr/>
          </p:nvSpPr>
          <p:spPr>
            <a:xfrm>
              <a:off x="12195" y="9027"/>
              <a:ext cx="1404" cy="7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250" noProof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(</a:t>
              </a:r>
              <a:r>
                <a:rPr lang="zh-CN" altLang="en-US" sz="2250" noProof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图</a:t>
              </a:r>
              <a:r>
                <a:rPr lang="en-US" altLang="zh-CN" sz="2250" noProof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2)</a:t>
              </a:r>
              <a:endParaRPr lang="zh-CN" altLang="en-US" sz="2250" noProof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2050" name="文本框 49"/>
          <p:cNvSpPr txBox="1"/>
          <p:nvPr/>
        </p:nvSpPr>
        <p:spPr>
          <a:xfrm>
            <a:off x="7831138" y="2551113"/>
            <a:ext cx="801688" cy="438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1)</a:t>
            </a:r>
            <a:endParaRPr lang="zh-CN" altLang="en-US" sz="2250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72" grpId="0"/>
      <p:bldP spid="73" grpId="0"/>
      <p:bldP spid="74" grpId="0"/>
      <p:bldP spid="77" grpId="0"/>
      <p:bldP spid="78" grpId="0"/>
      <p:bldP spid="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5673725" y="3170238"/>
            <a:ext cx="2979738" cy="2916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/>
          </a:p>
        </p:txBody>
      </p:sp>
      <p:sp>
        <p:nvSpPr>
          <p:cNvPr id="3" name="矩形 2"/>
          <p:cNvSpPr/>
          <p:nvPr/>
        </p:nvSpPr>
        <p:spPr>
          <a:xfrm>
            <a:off x="5673725" y="382588"/>
            <a:ext cx="2979738" cy="2527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250" strike="noStrike" noProof="1"/>
          </a:p>
        </p:txBody>
      </p:sp>
      <p:sp>
        <p:nvSpPr>
          <p:cNvPr id="112643" name="文本框 7"/>
          <p:cNvSpPr txBox="1"/>
          <p:nvPr/>
        </p:nvSpPr>
        <p:spPr>
          <a:xfrm>
            <a:off x="525463" y="423863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【解】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0525" y="382588"/>
            <a:ext cx="3752850" cy="646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一）建立动力学微分方程（任意位置，以角度为自变量）</a:t>
            </a:r>
            <a:endParaRPr lang="zh-CN" altLang="en-US" sz="1800" noProof="1" dirty="0">
              <a:solidFill>
                <a:schemeClr val="accent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325" y="849313"/>
            <a:ext cx="1571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【轮</a:t>
            </a:r>
            <a:r>
              <a:rPr lang="en-US" altLang="zh-CN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</a:t>
            </a:r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】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2)</a:t>
            </a:r>
            <a:endParaRPr lang="en-US" altLang="zh-CN" sz="180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2646" name="组合 49"/>
          <p:cNvGrpSpPr/>
          <p:nvPr/>
        </p:nvGrpSpPr>
        <p:grpSpPr>
          <a:xfrm>
            <a:off x="5894388" y="565150"/>
            <a:ext cx="2463800" cy="1898650"/>
            <a:chOff x="8878" y="5116"/>
            <a:chExt cx="5515" cy="4254"/>
          </a:xfrm>
        </p:grpSpPr>
        <p:grpSp>
          <p:nvGrpSpPr>
            <p:cNvPr id="112647" name="组合 57"/>
            <p:cNvGrpSpPr/>
            <p:nvPr/>
          </p:nvGrpSpPr>
          <p:grpSpPr>
            <a:xfrm>
              <a:off x="9107" y="5116"/>
              <a:ext cx="5287" cy="4254"/>
              <a:chOff x="9153" y="5130"/>
              <a:chExt cx="5287" cy="4254"/>
            </a:xfrm>
          </p:grpSpPr>
          <p:grpSp>
            <p:nvGrpSpPr>
              <p:cNvPr id="112648" name="组合 30"/>
              <p:cNvGrpSpPr/>
              <p:nvPr/>
            </p:nvGrpSpPr>
            <p:grpSpPr>
              <a:xfrm>
                <a:off x="9531" y="5172"/>
                <a:ext cx="4233" cy="3020"/>
                <a:chOff x="9531" y="5172"/>
                <a:chExt cx="4233" cy="3020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0052" y="6038"/>
                  <a:ext cx="1918" cy="215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 flipH="1">
                  <a:off x="11118" y="5517"/>
                  <a:ext cx="2406" cy="14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椭圆 21"/>
                <p:cNvSpPr/>
                <p:nvPr/>
              </p:nvSpPr>
              <p:spPr>
                <a:xfrm>
                  <a:off x="10942" y="6987"/>
                  <a:ext cx="226" cy="22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10942" y="5513"/>
                  <a:ext cx="2608" cy="1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任意多边形 23"/>
                <p:cNvSpPr/>
                <p:nvPr/>
              </p:nvSpPr>
              <p:spPr>
                <a:xfrm>
                  <a:off x="12448" y="5527"/>
                  <a:ext cx="188" cy="464"/>
                </a:xfrm>
                <a:custGeom>
                  <a:avLst/>
                  <a:gdLst>
                    <a:gd name="connisteX0" fmla="*/ 60097 w 119152"/>
                    <a:gd name="connsiteY0" fmla="*/ 0 h 294640"/>
                    <a:gd name="connisteX1" fmla="*/ 1677 w 119152"/>
                    <a:gd name="connsiteY1" fmla="*/ 161925 h 294640"/>
                    <a:gd name="connisteX2" fmla="*/ 119152 w 119152"/>
                    <a:gd name="connsiteY2" fmla="*/ 294640 h 29464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119152" h="294640">
                      <a:moveTo>
                        <a:pt x="60097" y="0"/>
                      </a:moveTo>
                      <a:cubicBezTo>
                        <a:pt x="46127" y="29845"/>
                        <a:pt x="-10388" y="102870"/>
                        <a:pt x="1677" y="161925"/>
                      </a:cubicBezTo>
                      <a:cubicBezTo>
                        <a:pt x="13742" y="220980"/>
                        <a:pt x="94387" y="271145"/>
                        <a:pt x="119152" y="29464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z="2250" strike="noStrike" noProof="1"/>
                </a:p>
              </p:txBody>
            </p:sp>
            <p:graphicFrame>
              <p:nvGraphicFramePr>
                <p:cNvPr id="112654" name="对象 2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830" y="5655"/>
                <a:ext cx="518" cy="6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35" name="" r:id="rId1" imgW="139700" imgH="165100" progId="Equation.KSEE3">
                        <p:embed/>
                      </p:oleObj>
                    </mc:Choice>
                    <mc:Fallback>
                      <p:oleObj name="" r:id="rId1" imgW="139700" imgH="165100" progId="Equation.KSEE3">
                        <p:embed/>
                        <p:pic>
                          <p:nvPicPr>
                            <p:cNvPr id="0" name="图片 3334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830" y="5655"/>
                              <a:ext cx="518" cy="61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023" name="文本框 26"/>
                <p:cNvSpPr txBox="1"/>
                <p:nvPr/>
              </p:nvSpPr>
              <p:spPr>
                <a:xfrm>
                  <a:off x="13312" y="5172"/>
                  <a:ext cx="452" cy="6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O</a:t>
                  </a:r>
                  <a:endParaRPr lang="en-US" altLang="zh-CN" sz="1260" noProof="1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3024" name="文本框 27"/>
                <p:cNvSpPr txBox="1"/>
                <p:nvPr/>
              </p:nvSpPr>
              <p:spPr>
                <a:xfrm>
                  <a:off x="10800" y="6389"/>
                  <a:ext cx="452" cy="6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C</a:t>
                  </a:r>
                  <a:endParaRPr lang="en-US" altLang="zh-CN" sz="1260" noProof="1" dirty="0"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3025" name="文本框 28"/>
                <p:cNvSpPr txBox="1"/>
                <p:nvPr/>
              </p:nvSpPr>
              <p:spPr>
                <a:xfrm>
                  <a:off x="9531" y="7493"/>
                  <a:ext cx="452" cy="6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>
                  <a:spAutoFit/>
                </a:bodyPr>
                <a:p>
                  <a:r>
                    <a:rPr lang="en-US" altLang="zh-CN" sz="1260" noProof="1" dirty="0">
                      <a:solidFill>
                        <a:srgbClr val="FF0066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+mn-cs"/>
                      <a:sym typeface="微软雅黑" panose="020B0503020204020204" pitchFamily="34" charset="-122"/>
                    </a:rPr>
                    <a:t>D</a:t>
                  </a:r>
                  <a:endParaRPr lang="en-US" altLang="zh-CN" sz="1260" noProof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 flipH="1">
                  <a:off x="10148" y="5513"/>
                  <a:ext cx="3402" cy="21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接箭头连接符 31"/>
              <p:cNvCxnSpPr/>
              <p:nvPr/>
            </p:nvCxnSpPr>
            <p:spPr>
              <a:xfrm>
                <a:off x="11055" y="7101"/>
                <a:ext cx="681" cy="11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 flipV="1">
                <a:off x="10945" y="6420"/>
                <a:ext cx="1358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11029" y="7066"/>
                <a:ext cx="140" cy="19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任意多边形 35"/>
              <p:cNvSpPr/>
              <p:nvPr/>
            </p:nvSpPr>
            <p:spPr>
              <a:xfrm>
                <a:off x="10234" y="5804"/>
                <a:ext cx="928" cy="349"/>
              </a:xfrm>
              <a:custGeom>
                <a:avLst/>
                <a:gdLst>
                  <a:gd name="connisteX0" fmla="*/ 0 w 589280"/>
                  <a:gd name="connsiteY0" fmla="*/ 221363 h 221363"/>
                  <a:gd name="connisteX1" fmla="*/ 235585 w 589280"/>
                  <a:gd name="connsiteY1" fmla="*/ 14988 h 221363"/>
                  <a:gd name="connisteX2" fmla="*/ 589280 w 589280"/>
                  <a:gd name="connsiteY2" fmla="*/ 29593 h 22136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589280" h="221364">
                    <a:moveTo>
                      <a:pt x="0" y="221364"/>
                    </a:moveTo>
                    <a:cubicBezTo>
                      <a:pt x="40005" y="180089"/>
                      <a:pt x="117475" y="53089"/>
                      <a:pt x="235585" y="14989"/>
                    </a:cubicBezTo>
                    <a:cubicBezTo>
                      <a:pt x="353695" y="-23111"/>
                      <a:pt x="523240" y="22609"/>
                      <a:pt x="589280" y="2959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2663" name="对象 3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615" y="5130"/>
              <a:ext cx="1315" cy="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6" name="" r:id="rId3" imgW="355600" imgH="215900" progId="Equation.KSEE3">
                      <p:embed/>
                    </p:oleObj>
                  </mc:Choice>
                  <mc:Fallback>
                    <p:oleObj name="" r:id="rId3" imgW="355600" imgH="215900" progId="Equation.KSEE3">
                      <p:embed/>
                      <p:pic>
                        <p:nvPicPr>
                          <p:cNvPr id="0" name="图片 3335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615" y="5130"/>
                            <a:ext cx="1315" cy="7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任意多边形 38"/>
              <p:cNvSpPr/>
              <p:nvPr/>
            </p:nvSpPr>
            <p:spPr>
              <a:xfrm>
                <a:off x="12785" y="5573"/>
                <a:ext cx="533" cy="727"/>
              </a:xfrm>
              <a:custGeom>
                <a:avLst/>
                <a:gdLst>
                  <a:gd name="connisteX0" fmla="*/ 0 w 338455"/>
                  <a:gd name="connsiteY0" fmla="*/ 0 h 461729"/>
                  <a:gd name="connisteX1" fmla="*/ 117475 w 338455"/>
                  <a:gd name="connsiteY1" fmla="*/ 412115 h 461729"/>
                  <a:gd name="connisteX2" fmla="*/ 338455 w 338455"/>
                  <a:gd name="connsiteY2" fmla="*/ 441960 h 461729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338455" h="461730">
                    <a:moveTo>
                      <a:pt x="0" y="0"/>
                    </a:moveTo>
                    <a:cubicBezTo>
                      <a:pt x="19050" y="81915"/>
                      <a:pt x="49530" y="323850"/>
                      <a:pt x="117475" y="412115"/>
                    </a:cubicBezTo>
                    <a:cubicBezTo>
                      <a:pt x="185420" y="500380"/>
                      <a:pt x="296545" y="444500"/>
                      <a:pt x="338455" y="44196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2665" name="对象 3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31" y="6267"/>
              <a:ext cx="1409" cy="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7" name="" r:id="rId5" imgW="381000" imgH="215900" progId="Equation.KSEE3">
                      <p:embed/>
                    </p:oleObj>
                  </mc:Choice>
                  <mc:Fallback>
                    <p:oleObj name="" r:id="rId5" imgW="381000" imgH="215900" progId="Equation.KSEE3">
                      <p:embed/>
                      <p:pic>
                        <p:nvPicPr>
                          <p:cNvPr id="0" name="图片 333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3031" y="6267"/>
                            <a:ext cx="1409" cy="7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2" name="直接箭头连接符 41"/>
              <p:cNvCxnSpPr/>
              <p:nvPr/>
            </p:nvCxnSpPr>
            <p:spPr>
              <a:xfrm flipV="1">
                <a:off x="9357" y="7719"/>
                <a:ext cx="708" cy="35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H="1" flipV="1">
                <a:off x="9808" y="6874"/>
                <a:ext cx="340" cy="7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2668" name="对象 4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53" y="6770"/>
              <a:ext cx="728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8" name="" r:id="rId7" imgW="254000" imgH="241300" progId="Equation.KSEE3">
                      <p:embed/>
                    </p:oleObj>
                  </mc:Choice>
                  <mc:Fallback>
                    <p:oleObj name="" r:id="rId7" imgW="254000" imgH="241300" progId="Equation.KSEE3">
                      <p:embed/>
                      <p:pic>
                        <p:nvPicPr>
                          <p:cNvPr id="0" name="图片 333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153" y="6770"/>
                            <a:ext cx="728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69" name="对象 4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243" y="7845"/>
              <a:ext cx="582" cy="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9" name="" r:id="rId9" imgW="203200" imgH="228600" progId="Equation.KSEE3">
                      <p:embed/>
                    </p:oleObj>
                  </mc:Choice>
                  <mc:Fallback>
                    <p:oleObj name="" r:id="rId9" imgW="203200" imgH="228600" progId="Equation.KSEE3">
                      <p:embed/>
                      <p:pic>
                        <p:nvPicPr>
                          <p:cNvPr id="0" name="图片 333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0243" y="7845"/>
                            <a:ext cx="582" cy="6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70" name="对象 5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095" y="8910"/>
              <a:ext cx="692" cy="4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0" name="" r:id="rId11" imgW="241300" imgH="165100" progId="Equation.KSEE3">
                      <p:embed/>
                    </p:oleObj>
                  </mc:Choice>
                  <mc:Fallback>
                    <p:oleObj name="" r:id="rId11" imgW="241300" imgH="165100" progId="Equation.KSEE3">
                      <p:embed/>
                      <p:pic>
                        <p:nvPicPr>
                          <p:cNvPr id="0" name="图片 333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1095" y="8910"/>
                            <a:ext cx="692" cy="47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71" name="对象 5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41" y="7826"/>
              <a:ext cx="546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1" name="" r:id="rId13" imgW="190500" imgH="241300" progId="Equation.KSEE3">
                      <p:embed/>
                    </p:oleObj>
                  </mc:Choice>
                  <mc:Fallback>
                    <p:oleObj name="" r:id="rId13" imgW="190500" imgH="241300" progId="Equation.KSEE3">
                      <p:embed/>
                      <p:pic>
                        <p:nvPicPr>
                          <p:cNvPr id="0" name="图片 3340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1941" y="7826"/>
                            <a:ext cx="546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672" name="对象 5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39" y="6522"/>
              <a:ext cx="765" cy="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2" name="" r:id="rId15" imgW="266700" imgH="241300" progId="Equation.KSEE3">
                      <p:embed/>
                    </p:oleObj>
                  </mc:Choice>
                  <mc:Fallback>
                    <p:oleObj name="" r:id="rId15" imgW="266700" imgH="241300" progId="Equation.KSEE3">
                      <p:embed/>
                      <p:pic>
                        <p:nvPicPr>
                          <p:cNvPr id="0" name="图片 3341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1939" y="6522"/>
                            <a:ext cx="765" cy="6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2673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77" y="8000"/>
            <a:ext cx="801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" name="" r:id="rId17" imgW="279400" imgH="241300" progId="Equation.KSEE3">
                    <p:embed/>
                  </p:oleObj>
                </mc:Choice>
                <mc:Fallback>
                  <p:oleObj name="" r:id="rId17" imgW="279400" imgH="241300" progId="Equation.KSEE3">
                    <p:embed/>
                    <p:pic>
                      <p:nvPicPr>
                        <p:cNvPr id="0" name="图片 334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877" y="8000"/>
                          <a:ext cx="801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674" name="组合 66"/>
            <p:cNvGrpSpPr/>
            <p:nvPr/>
          </p:nvGrpSpPr>
          <p:grpSpPr>
            <a:xfrm>
              <a:off x="12883" y="7723"/>
              <a:ext cx="932" cy="1167"/>
              <a:chOff x="12929" y="7737"/>
              <a:chExt cx="932" cy="1167"/>
            </a:xfrm>
          </p:grpSpPr>
          <p:cxnSp>
            <p:nvCxnSpPr>
              <p:cNvPr id="45" name="直接箭头连接符 44"/>
              <p:cNvCxnSpPr/>
              <p:nvPr/>
            </p:nvCxnSpPr>
            <p:spPr>
              <a:xfrm>
                <a:off x="12929" y="8192"/>
                <a:ext cx="501" cy="71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2676" name="对象 6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609" y="8463"/>
              <a:ext cx="253" cy="4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4" name="" r:id="rId19" imgW="88265" imgH="152400" progId="Equation.KSEE3">
                      <p:embed/>
                    </p:oleObj>
                  </mc:Choice>
                  <mc:Fallback>
                    <p:oleObj name="" r:id="rId19" imgW="88265" imgH="152400" progId="Equation.KSEE3">
                      <p:embed/>
                      <p:pic>
                        <p:nvPicPr>
                          <p:cNvPr id="0" name="图片 3343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3609" y="8463"/>
                            <a:ext cx="253" cy="43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4" name="直接箭头连接符 63"/>
              <p:cNvCxnSpPr/>
              <p:nvPr/>
            </p:nvCxnSpPr>
            <p:spPr>
              <a:xfrm flipV="1">
                <a:off x="12929" y="7894"/>
                <a:ext cx="394" cy="29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2678" name="对象 6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374" y="7737"/>
              <a:ext cx="365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5" name="" r:id="rId21" imgW="127000" imgH="139700" progId="Equation.KSEE3">
                      <p:embed/>
                    </p:oleObj>
                  </mc:Choice>
                  <mc:Fallback>
                    <p:oleObj name="" r:id="rId21" imgW="127000" imgH="139700" progId="Equation.KSEE3">
                      <p:embed/>
                      <p:pic>
                        <p:nvPicPr>
                          <p:cNvPr id="0" name="图片 334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3374" y="7737"/>
                            <a:ext cx="365" cy="4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12679" name="文本框 73"/>
          <p:cNvSpPr txBox="1"/>
          <p:nvPr/>
        </p:nvSpPr>
        <p:spPr>
          <a:xfrm>
            <a:off x="465138" y="1103313"/>
            <a:ext cx="2895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）代入（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），有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12680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89238" y="985838"/>
          <a:ext cx="216852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" r:id="rId23" imgW="1422400" imgH="393700" progId="Equation.KSEE3">
                  <p:embed/>
                </p:oleObj>
              </mc:Choice>
              <mc:Fallback>
                <p:oleObj name="" r:id="rId23" imgW="1422400" imgH="393700" progId="Equation.KSEE3">
                  <p:embed/>
                  <p:pic>
                    <p:nvPicPr>
                      <p:cNvPr id="0" name="图片 334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789238" y="985838"/>
                        <a:ext cx="2168525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1" name="文本框 76"/>
          <p:cNvSpPr txBox="1"/>
          <p:nvPr/>
        </p:nvSpPr>
        <p:spPr>
          <a:xfrm>
            <a:off x="4957763" y="1108075"/>
            <a:ext cx="993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79438" y="1436688"/>
            <a:ext cx="3752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二）补充运动学加速度关系</a:t>
            </a:r>
            <a:endParaRPr lang="zh-CN" altLang="en-US" sz="1800" noProof="1" dirty="0">
              <a:solidFill>
                <a:schemeClr val="accent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9913" y="1890713"/>
          <a:ext cx="13382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" r:id="rId25" imgW="876300" imgH="316865" progId="Equation.KSEE3">
                  <p:embed/>
                </p:oleObj>
              </mc:Choice>
              <mc:Fallback>
                <p:oleObj name="" r:id="rId25" imgW="876300" imgH="316865" progId="Equation.KSEE3">
                  <p:embed/>
                  <p:pic>
                    <p:nvPicPr>
                      <p:cNvPr id="0" name="图片 334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9913" y="1890713"/>
                        <a:ext cx="1338262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2035175" y="2008188"/>
            <a:ext cx="8397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171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89238" y="1890713"/>
          <a:ext cx="20859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" name="" r:id="rId27" imgW="1054100" imgH="228600" progId="Equation.KSEE3">
                  <p:embed/>
                </p:oleObj>
              </mc:Choice>
              <mc:Fallback>
                <p:oleObj name="" r:id="rId27" imgW="1054100" imgH="228600" progId="Equation.KSEE3">
                  <p:embed/>
                  <p:pic>
                    <p:nvPicPr>
                      <p:cNvPr id="0" name="图片 334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789238" y="1890713"/>
                        <a:ext cx="2085975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86" name="组合 50"/>
          <p:cNvGrpSpPr/>
          <p:nvPr/>
        </p:nvGrpSpPr>
        <p:grpSpPr>
          <a:xfrm>
            <a:off x="5651500" y="3267075"/>
            <a:ext cx="2979738" cy="2428875"/>
            <a:chOff x="9226" y="5130"/>
            <a:chExt cx="5213" cy="4250"/>
          </a:xfrm>
        </p:grpSpPr>
        <p:grpSp>
          <p:nvGrpSpPr>
            <p:cNvPr id="112687" name="组合 81"/>
            <p:cNvGrpSpPr/>
            <p:nvPr/>
          </p:nvGrpSpPr>
          <p:grpSpPr>
            <a:xfrm>
              <a:off x="9531" y="5172"/>
              <a:ext cx="4233" cy="3020"/>
              <a:chOff x="9531" y="5172"/>
              <a:chExt cx="4233" cy="3020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10052" y="6038"/>
                <a:ext cx="1918" cy="2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 flipH="1">
                <a:off x="11118" y="5517"/>
                <a:ext cx="2406" cy="1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/>
              <p:cNvSpPr/>
              <p:nvPr/>
            </p:nvSpPr>
            <p:spPr>
              <a:xfrm>
                <a:off x="10942" y="6987"/>
                <a:ext cx="226" cy="2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cxnSp>
            <p:nvCxnSpPr>
              <p:cNvPr id="86" name="直接连接符 85"/>
              <p:cNvCxnSpPr/>
              <p:nvPr/>
            </p:nvCxnSpPr>
            <p:spPr>
              <a:xfrm flipH="1">
                <a:off x="10942" y="5513"/>
                <a:ext cx="2608" cy="1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任意多边形 86"/>
              <p:cNvSpPr/>
              <p:nvPr/>
            </p:nvSpPr>
            <p:spPr>
              <a:xfrm>
                <a:off x="12448" y="5527"/>
                <a:ext cx="188" cy="464"/>
              </a:xfrm>
              <a:custGeom>
                <a:avLst/>
                <a:gdLst>
                  <a:gd name="connisteX0" fmla="*/ 60097 w 119152"/>
                  <a:gd name="connsiteY0" fmla="*/ 0 h 294640"/>
                  <a:gd name="connisteX1" fmla="*/ 1677 w 119152"/>
                  <a:gd name="connsiteY1" fmla="*/ 161925 h 294640"/>
                  <a:gd name="connisteX2" fmla="*/ 119152 w 119152"/>
                  <a:gd name="connsiteY2" fmla="*/ 294640 h 29464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9152" h="294640">
                    <a:moveTo>
                      <a:pt x="60097" y="0"/>
                    </a:moveTo>
                    <a:cubicBezTo>
                      <a:pt x="46127" y="29845"/>
                      <a:pt x="-10388" y="102870"/>
                      <a:pt x="1677" y="161925"/>
                    </a:cubicBezTo>
                    <a:cubicBezTo>
                      <a:pt x="13742" y="220980"/>
                      <a:pt x="94387" y="271145"/>
                      <a:pt x="119152" y="29464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2693" name="对象 8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830" y="5655"/>
              <a:ext cx="518" cy="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9" name="" r:id="rId29" imgW="139700" imgH="165100" progId="Equation.KSEE3">
                      <p:embed/>
                    </p:oleObj>
                  </mc:Choice>
                  <mc:Fallback>
                    <p:oleObj name="" r:id="rId29" imgW="139700" imgH="165100" progId="Equation.KSEE3">
                      <p:embed/>
                      <p:pic>
                        <p:nvPicPr>
                          <p:cNvPr id="0" name="图片 3348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1830" y="5655"/>
                            <a:ext cx="518" cy="61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062" name="文本框 89"/>
              <p:cNvSpPr txBox="1"/>
              <p:nvPr/>
            </p:nvSpPr>
            <p:spPr>
              <a:xfrm>
                <a:off x="13312" y="5172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O</a:t>
                </a:r>
                <a:endParaRPr lang="en-US" altLang="zh-CN" sz="1260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063" name="文本框 90"/>
              <p:cNvSpPr txBox="1"/>
              <p:nvPr/>
            </p:nvSpPr>
            <p:spPr>
              <a:xfrm>
                <a:off x="10800" y="6389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C</a:t>
                </a:r>
                <a:endParaRPr lang="en-US" altLang="zh-CN" sz="1260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064" name="文本框 91"/>
              <p:cNvSpPr txBox="1"/>
              <p:nvPr/>
            </p:nvSpPr>
            <p:spPr>
              <a:xfrm>
                <a:off x="9531" y="7493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D</a:t>
                </a:r>
                <a:endParaRPr lang="en-US" altLang="zh-CN" sz="1260" noProof="1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 flipH="1">
                <a:off x="10148" y="5513"/>
                <a:ext cx="3402" cy="215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直接箭头连接符 93"/>
            <p:cNvCxnSpPr/>
            <p:nvPr/>
          </p:nvCxnSpPr>
          <p:spPr>
            <a:xfrm>
              <a:off x="11055" y="7101"/>
              <a:ext cx="681" cy="11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10945" y="6420"/>
              <a:ext cx="1358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H="1">
              <a:off x="10375" y="7155"/>
              <a:ext cx="680" cy="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10829" y="6988"/>
              <a:ext cx="1021" cy="1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任意多边形 97"/>
            <p:cNvSpPr/>
            <p:nvPr/>
          </p:nvSpPr>
          <p:spPr>
            <a:xfrm>
              <a:off x="10234" y="5804"/>
              <a:ext cx="928" cy="349"/>
            </a:xfrm>
            <a:custGeom>
              <a:avLst/>
              <a:gdLst>
                <a:gd name="connisteX0" fmla="*/ 0 w 589280"/>
                <a:gd name="connsiteY0" fmla="*/ 221363 h 221363"/>
                <a:gd name="connisteX1" fmla="*/ 235585 w 589280"/>
                <a:gd name="connsiteY1" fmla="*/ 14988 h 221363"/>
                <a:gd name="connisteX2" fmla="*/ 589280 w 589280"/>
                <a:gd name="connsiteY2" fmla="*/ 29593 h 2213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89280" h="221364">
                  <a:moveTo>
                    <a:pt x="0" y="221364"/>
                  </a:moveTo>
                  <a:cubicBezTo>
                    <a:pt x="40005" y="180089"/>
                    <a:pt x="117475" y="53089"/>
                    <a:pt x="235585" y="14989"/>
                  </a:cubicBezTo>
                  <a:cubicBezTo>
                    <a:pt x="353695" y="-23111"/>
                    <a:pt x="523240" y="22609"/>
                    <a:pt x="589280" y="29594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2703" name="对象 9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15" y="5130"/>
            <a:ext cx="1315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" name="" r:id="rId30" imgW="355600" imgH="215900" progId="Equation.KSEE3">
                    <p:embed/>
                  </p:oleObj>
                </mc:Choice>
                <mc:Fallback>
                  <p:oleObj name="" r:id="rId30" imgW="355600" imgH="215900" progId="Equation.KSEE3">
                    <p:embed/>
                    <p:pic>
                      <p:nvPicPr>
                        <p:cNvPr id="0" name="图片 334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15" y="5130"/>
                          <a:ext cx="1315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" name="任意多边形 100"/>
            <p:cNvSpPr/>
            <p:nvPr/>
          </p:nvSpPr>
          <p:spPr>
            <a:xfrm>
              <a:off x="12785" y="5573"/>
              <a:ext cx="533" cy="727"/>
            </a:xfrm>
            <a:custGeom>
              <a:avLst/>
              <a:gdLst>
                <a:gd name="connisteX0" fmla="*/ 0 w 338455"/>
                <a:gd name="connsiteY0" fmla="*/ 0 h 461729"/>
                <a:gd name="connisteX1" fmla="*/ 117475 w 338455"/>
                <a:gd name="connsiteY1" fmla="*/ 412115 h 461729"/>
                <a:gd name="connisteX2" fmla="*/ 338455 w 338455"/>
                <a:gd name="connsiteY2" fmla="*/ 441960 h 46172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38455" h="461730">
                  <a:moveTo>
                    <a:pt x="0" y="0"/>
                  </a:moveTo>
                  <a:cubicBezTo>
                    <a:pt x="19050" y="81915"/>
                    <a:pt x="49530" y="323850"/>
                    <a:pt x="117475" y="412115"/>
                  </a:cubicBezTo>
                  <a:cubicBezTo>
                    <a:pt x="185420" y="500380"/>
                    <a:pt x="296545" y="444500"/>
                    <a:pt x="338455" y="44196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2705" name="对象 10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31" y="6267"/>
            <a:ext cx="1409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1" name="" r:id="rId31" imgW="381000" imgH="215900" progId="Equation.KSEE3">
                    <p:embed/>
                  </p:oleObj>
                </mc:Choice>
                <mc:Fallback>
                  <p:oleObj name="" r:id="rId31" imgW="381000" imgH="215900" progId="Equation.KSEE3">
                    <p:embed/>
                    <p:pic>
                      <p:nvPicPr>
                        <p:cNvPr id="0" name="图片 33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031" y="6267"/>
                          <a:ext cx="1409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4" name="直接箭头连接符 103"/>
            <p:cNvCxnSpPr/>
            <p:nvPr/>
          </p:nvCxnSpPr>
          <p:spPr>
            <a:xfrm flipV="1">
              <a:off x="10148" y="7493"/>
              <a:ext cx="708" cy="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 flipH="1" flipV="1">
              <a:off x="9808" y="6874"/>
              <a:ext cx="340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2708" name="对象 10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26" y="6788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" name="" r:id="rId32" imgW="203200" imgH="228600" progId="Equation.KSEE3">
                    <p:embed/>
                  </p:oleObj>
                </mc:Choice>
                <mc:Fallback>
                  <p:oleObj name="" r:id="rId32" imgW="203200" imgH="228600" progId="Equation.KSEE3">
                    <p:embed/>
                    <p:pic>
                      <p:nvPicPr>
                        <p:cNvPr id="0" name="图片 3351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9226" y="6788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9" name="对象 10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43" y="7845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" name="" r:id="rId34" imgW="203200" imgH="228600" progId="Equation.KSEE3">
                    <p:embed/>
                  </p:oleObj>
                </mc:Choice>
                <mc:Fallback>
                  <p:oleObj name="" r:id="rId34" imgW="203200" imgH="228600" progId="Equation.KSEE3">
                    <p:embed/>
                    <p:pic>
                      <p:nvPicPr>
                        <p:cNvPr id="0" name="图片 33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43" y="7845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0" name="对象 10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08" y="6755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4" name="" r:id="rId35" imgW="254000" imgH="241300" progId="Equation.KSEE3">
                    <p:embed/>
                  </p:oleObj>
                </mc:Choice>
                <mc:Fallback>
                  <p:oleObj name="" r:id="rId35" imgW="254000" imgH="241300" progId="Equation.KSEE3">
                    <p:embed/>
                    <p:pic>
                      <p:nvPicPr>
                        <p:cNvPr id="0" name="图片 3353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9908" y="6755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1" name="对象 1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42" y="8688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5" name="" r:id="rId37" imgW="254000" imgH="241300" progId="Equation.KSEE3">
                    <p:embed/>
                  </p:oleObj>
                </mc:Choice>
                <mc:Fallback>
                  <p:oleObj name="" r:id="rId37" imgW="254000" imgH="241300" progId="Equation.KSEE3">
                    <p:embed/>
                    <p:pic>
                      <p:nvPicPr>
                        <p:cNvPr id="0" name="图片 3354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1642" y="8688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2" name="对象 1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41" y="7826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6" name="" r:id="rId39" imgW="190500" imgH="241300" progId="Equation.KSEE3">
                    <p:embed/>
                  </p:oleObj>
                </mc:Choice>
                <mc:Fallback>
                  <p:oleObj name="" r:id="rId39" imgW="190500" imgH="241300" progId="Equation.KSEE3">
                    <p:embed/>
                    <p:pic>
                      <p:nvPicPr>
                        <p:cNvPr id="0" name="图片 3355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1941" y="7826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3" name="对象 1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048" y="6522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7" name="" r:id="rId41" imgW="190500" imgH="241300" progId="Equation.KSEE3">
                    <p:embed/>
                  </p:oleObj>
                </mc:Choice>
                <mc:Fallback>
                  <p:oleObj name="" r:id="rId41" imgW="190500" imgH="241300" progId="Equation.KSEE3">
                    <p:embed/>
                    <p:pic>
                      <p:nvPicPr>
                        <p:cNvPr id="0" name="图片 3356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12048" y="6522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8" name="文本框 117"/>
          <p:cNvSpPr txBox="1"/>
          <p:nvPr/>
        </p:nvSpPr>
        <p:spPr>
          <a:xfrm>
            <a:off x="336550" y="2414588"/>
            <a:ext cx="1571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【</a:t>
            </a:r>
            <a:r>
              <a:rPr lang="en-US" altLang="zh-CN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DC</a:t>
            </a:r>
            <a:r>
              <a:rPr lang="zh-CN" altLang="en-US" sz="1800" noProof="1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】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180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3)</a:t>
            </a:r>
            <a:endParaRPr lang="en-US" altLang="zh-CN" sz="180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083" name="文本框 119"/>
          <p:cNvSpPr txBox="1"/>
          <p:nvPr/>
        </p:nvSpPr>
        <p:spPr>
          <a:xfrm>
            <a:off x="8008938" y="5002213"/>
            <a:ext cx="801688" cy="438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3)</a:t>
            </a:r>
            <a:endParaRPr lang="zh-CN" altLang="en-US" sz="2250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84" name="文本框 120"/>
          <p:cNvSpPr txBox="1"/>
          <p:nvPr/>
        </p:nvSpPr>
        <p:spPr>
          <a:xfrm>
            <a:off x="7392988" y="2274888"/>
            <a:ext cx="801688" cy="4365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(</a:t>
            </a:r>
            <a:r>
              <a:rPr lang="zh-CN" altLang="en-US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图</a:t>
            </a:r>
            <a:r>
              <a:rPr lang="en-US" altLang="zh-CN" sz="225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2)</a:t>
            </a:r>
            <a:endParaRPr lang="zh-CN" altLang="en-US" sz="2250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1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3563" y="2414588"/>
          <a:ext cx="31416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" r:id="rId43" imgW="1816100" imgH="241300" progId="Equation.KSEE3">
                  <p:embed/>
                </p:oleObj>
              </mc:Choice>
              <mc:Fallback>
                <p:oleObj name="" r:id="rId43" imgW="1816100" imgH="241300" progId="Equation.KSEE3">
                  <p:embed/>
                  <p:pic>
                    <p:nvPicPr>
                      <p:cNvPr id="0" name="图片 3357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833563" y="2414588"/>
                        <a:ext cx="3141662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文本框 123"/>
          <p:cNvSpPr txBox="1"/>
          <p:nvPr/>
        </p:nvSpPr>
        <p:spPr>
          <a:xfrm>
            <a:off x="4957763" y="1951038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875213" y="2503488"/>
            <a:ext cx="8397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65138" y="2851150"/>
            <a:ext cx="27813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）在切向投影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207" name="对象 1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00325" y="2882900"/>
          <a:ext cx="13922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" r:id="rId45" imgW="862965" imgH="241300" progId="Equation.KSEE3">
                  <p:embed/>
                </p:oleObj>
              </mc:Choice>
              <mc:Fallback>
                <p:oleObj name="" r:id="rId45" imgW="862965" imgH="241300" progId="Equation.KSEE3">
                  <p:embed/>
                  <p:pic>
                    <p:nvPicPr>
                      <p:cNvPr id="0" name="图片 3359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600325" y="2882900"/>
                        <a:ext cx="1392238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文本框 128"/>
          <p:cNvSpPr txBox="1"/>
          <p:nvPr/>
        </p:nvSpPr>
        <p:spPr>
          <a:xfrm>
            <a:off x="4268788" y="2916238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209" name="对象 1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775" y="3336925"/>
          <a:ext cx="1638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" r:id="rId47" imgW="1054100" imgH="241300" progId="Equation.KSEE3">
                  <p:embed/>
                </p:oleObj>
              </mc:Choice>
              <mc:Fallback>
                <p:oleObj name="" r:id="rId47" imgW="1054100" imgH="241300" progId="Equation.KSEE3">
                  <p:embed/>
                  <p:pic>
                    <p:nvPicPr>
                      <p:cNvPr id="0" name="图片 3360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39775" y="3336925"/>
                        <a:ext cx="1638300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文本框 131"/>
          <p:cNvSpPr txBox="1"/>
          <p:nvPr/>
        </p:nvSpPr>
        <p:spPr>
          <a:xfrm>
            <a:off x="2874963" y="3330575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79438" y="3719513"/>
            <a:ext cx="4071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）代入（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），有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212" name="对象 1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0550" y="4122738"/>
          <a:ext cx="2768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2" name="" r:id="rId49" imgW="1816100" imgH="419100" progId="Equation.KSEE3">
                  <p:embed/>
                </p:oleObj>
              </mc:Choice>
              <mc:Fallback>
                <p:oleObj name="" r:id="rId49" imgW="1816100" imgH="419100" progId="Equation.KSEE3">
                  <p:embed/>
                  <p:pic>
                    <p:nvPicPr>
                      <p:cNvPr id="0" name="图片 3361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590550" y="4122738"/>
                        <a:ext cx="276860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13" name="对象 1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5575" y="4141788"/>
          <a:ext cx="14478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3" name="" r:id="rId51" imgW="838200" imgH="393700" progId="Equation.KSEE3">
                  <p:embed/>
                </p:oleObj>
              </mc:Choice>
              <mc:Fallback>
                <p:oleObj name="" r:id="rId51" imgW="838200" imgH="393700" progId="Equation.KSEE3">
                  <p:embed/>
                  <p:pic>
                    <p:nvPicPr>
                      <p:cNvPr id="0" name="图片 3362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3965575" y="4141788"/>
                        <a:ext cx="1447800" cy="601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文本框 137"/>
          <p:cNvSpPr txBox="1"/>
          <p:nvPr/>
        </p:nvSpPr>
        <p:spPr>
          <a:xfrm>
            <a:off x="3311525" y="4219575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215" name="对象 1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1500" y="4743450"/>
          <a:ext cx="19939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" name="" r:id="rId53" imgW="1308100" imgH="393700" progId="Equation.KSEE3">
                  <p:embed/>
                </p:oleObj>
              </mc:Choice>
              <mc:Fallback>
                <p:oleObj name="" r:id="rId53" imgW="1308100" imgH="393700" progId="Equation.KSEE3">
                  <p:embed/>
                  <p:pic>
                    <p:nvPicPr>
                      <p:cNvPr id="0" name="图片 3358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571500" y="4743450"/>
                        <a:ext cx="1993900" cy="60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文本框 140"/>
          <p:cNvSpPr txBox="1"/>
          <p:nvPr/>
        </p:nvSpPr>
        <p:spPr>
          <a:xfrm>
            <a:off x="2519363" y="4827588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434975" y="5318125"/>
            <a:ext cx="4073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）代入（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），有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8218" name="对象 1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775" y="5703888"/>
          <a:ext cx="26543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4" name="" r:id="rId55" imgW="1739900" imgH="419100" progId="Equation.KSEE3">
                  <p:embed/>
                </p:oleObj>
              </mc:Choice>
              <mc:Fallback>
                <p:oleObj name="" r:id="rId55" imgW="1739900" imgH="419100" progId="Equation.KSEE3">
                  <p:embed/>
                  <p:pic>
                    <p:nvPicPr>
                      <p:cNvPr id="0" name="图片 3363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739775" y="5703888"/>
                        <a:ext cx="2654300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文本框 144"/>
          <p:cNvSpPr txBox="1"/>
          <p:nvPr/>
        </p:nvSpPr>
        <p:spPr>
          <a:xfrm>
            <a:off x="3452813" y="5843588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24" grpId="0"/>
      <p:bldP spid="118" grpId="0"/>
      <p:bldP spid="125" grpId="0"/>
      <p:bldP spid="126" grpId="0"/>
      <p:bldP spid="129" grpId="0"/>
      <p:bldP spid="132" grpId="0"/>
      <p:bldP spid="133" grpId="0"/>
      <p:bldP spid="138" grpId="0"/>
      <p:bldP spid="141" grpId="0"/>
      <p:bldP spid="142" grpId="0"/>
      <p:bldP spid="145" grpId="0"/>
      <p:bldP spid="8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文本框 7"/>
          <p:cNvSpPr txBox="1"/>
          <p:nvPr/>
        </p:nvSpPr>
        <p:spPr>
          <a:xfrm>
            <a:off x="990600" y="828675"/>
            <a:ext cx="1628775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【数学问题】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666" name="组合 57"/>
          <p:cNvGrpSpPr/>
          <p:nvPr/>
        </p:nvGrpSpPr>
        <p:grpSpPr>
          <a:xfrm>
            <a:off x="5684838" y="952500"/>
            <a:ext cx="2681287" cy="2185988"/>
            <a:chOff x="9226" y="5130"/>
            <a:chExt cx="5213" cy="4250"/>
          </a:xfrm>
        </p:grpSpPr>
        <p:grpSp>
          <p:nvGrpSpPr>
            <p:cNvPr id="113667" name="组合 30"/>
            <p:cNvGrpSpPr/>
            <p:nvPr/>
          </p:nvGrpSpPr>
          <p:grpSpPr>
            <a:xfrm>
              <a:off x="9531" y="5172"/>
              <a:ext cx="4233" cy="3020"/>
              <a:chOff x="9531" y="5172"/>
              <a:chExt cx="4233" cy="30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0052" y="6038"/>
                <a:ext cx="1918" cy="2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945" strike="noStrike" noProof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11118" y="5517"/>
                <a:ext cx="2406" cy="1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10942" y="6987"/>
                <a:ext cx="226" cy="2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945" strike="noStrike" noProof="1"/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 flipH="1">
                <a:off x="10942" y="5513"/>
                <a:ext cx="2608" cy="1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任意多边形 23"/>
              <p:cNvSpPr/>
              <p:nvPr/>
            </p:nvSpPr>
            <p:spPr>
              <a:xfrm>
                <a:off x="12448" y="5527"/>
                <a:ext cx="188" cy="464"/>
              </a:xfrm>
              <a:custGeom>
                <a:avLst/>
                <a:gdLst>
                  <a:gd name="connisteX0" fmla="*/ 60097 w 119152"/>
                  <a:gd name="connsiteY0" fmla="*/ 0 h 294640"/>
                  <a:gd name="connisteX1" fmla="*/ 1677 w 119152"/>
                  <a:gd name="connsiteY1" fmla="*/ 161925 h 294640"/>
                  <a:gd name="connisteX2" fmla="*/ 119152 w 119152"/>
                  <a:gd name="connsiteY2" fmla="*/ 294640 h 29464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9152" h="294640">
                    <a:moveTo>
                      <a:pt x="60097" y="0"/>
                    </a:moveTo>
                    <a:cubicBezTo>
                      <a:pt x="46127" y="29845"/>
                      <a:pt x="-10388" y="102870"/>
                      <a:pt x="1677" y="161925"/>
                    </a:cubicBezTo>
                    <a:cubicBezTo>
                      <a:pt x="13742" y="220980"/>
                      <a:pt x="94387" y="271145"/>
                      <a:pt x="119152" y="29464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1945" strike="noStrike" noProof="1"/>
              </a:p>
            </p:txBody>
          </p:sp>
          <p:graphicFrame>
            <p:nvGraphicFramePr>
              <p:cNvPr id="113673" name="对象 2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830" y="5655"/>
              <a:ext cx="518" cy="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65" name="" r:id="rId1" imgW="139700" imgH="165100" progId="Equation.KSEE3">
                      <p:embed/>
                    </p:oleObj>
                  </mc:Choice>
                  <mc:Fallback>
                    <p:oleObj name="" r:id="rId1" imgW="139700" imgH="165100" progId="Equation.KSEE3">
                      <p:embed/>
                      <p:pic>
                        <p:nvPicPr>
                          <p:cNvPr id="0" name="图片 336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1830" y="5655"/>
                            <a:ext cx="518" cy="61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22" name="文本框 26"/>
              <p:cNvSpPr txBox="1"/>
              <p:nvPr/>
            </p:nvSpPr>
            <p:spPr>
              <a:xfrm>
                <a:off x="13312" y="5172"/>
                <a:ext cx="452" cy="5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135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O</a:t>
                </a:r>
                <a:endParaRPr lang="en-US" altLang="zh-CN" sz="1135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923" name="文本框 27"/>
              <p:cNvSpPr txBox="1"/>
              <p:nvPr/>
            </p:nvSpPr>
            <p:spPr>
              <a:xfrm>
                <a:off x="10800" y="6389"/>
                <a:ext cx="452" cy="5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135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C</a:t>
                </a:r>
                <a:endParaRPr lang="en-US" altLang="zh-CN" sz="1135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924" name="文本框 28"/>
              <p:cNvSpPr txBox="1"/>
              <p:nvPr/>
            </p:nvSpPr>
            <p:spPr>
              <a:xfrm>
                <a:off x="9531" y="7493"/>
                <a:ext cx="452" cy="5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135" noProof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D</a:t>
                </a:r>
                <a:endParaRPr lang="en-US" altLang="zh-CN" sz="1135" noProof="1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H="1">
                <a:off x="10148" y="5513"/>
                <a:ext cx="3402" cy="215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箭头连接符 31"/>
            <p:cNvCxnSpPr/>
            <p:nvPr/>
          </p:nvCxnSpPr>
          <p:spPr>
            <a:xfrm>
              <a:off x="11055" y="7101"/>
              <a:ext cx="681" cy="11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10945" y="6420"/>
              <a:ext cx="1358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10375" y="7155"/>
              <a:ext cx="680" cy="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0829" y="6988"/>
              <a:ext cx="1021" cy="1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 35"/>
            <p:cNvSpPr/>
            <p:nvPr/>
          </p:nvSpPr>
          <p:spPr>
            <a:xfrm>
              <a:off x="10234" y="5804"/>
              <a:ext cx="928" cy="349"/>
            </a:xfrm>
            <a:custGeom>
              <a:avLst/>
              <a:gdLst>
                <a:gd name="connisteX0" fmla="*/ 0 w 589280"/>
                <a:gd name="connsiteY0" fmla="*/ 221363 h 221363"/>
                <a:gd name="connisteX1" fmla="*/ 235585 w 589280"/>
                <a:gd name="connsiteY1" fmla="*/ 14988 h 221363"/>
                <a:gd name="connisteX2" fmla="*/ 589280 w 589280"/>
                <a:gd name="connsiteY2" fmla="*/ 29593 h 2213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89280" h="221364">
                  <a:moveTo>
                    <a:pt x="0" y="221364"/>
                  </a:moveTo>
                  <a:cubicBezTo>
                    <a:pt x="40005" y="180089"/>
                    <a:pt x="117475" y="53089"/>
                    <a:pt x="235585" y="14989"/>
                  </a:cubicBezTo>
                  <a:cubicBezTo>
                    <a:pt x="353695" y="-23111"/>
                    <a:pt x="523240" y="22609"/>
                    <a:pt x="589280" y="29594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945" strike="noStrike" noProof="1"/>
            </a:p>
          </p:txBody>
        </p:sp>
        <p:graphicFrame>
          <p:nvGraphicFramePr>
            <p:cNvPr id="113683" name="对象 3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15" y="5130"/>
            <a:ext cx="1315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6" name="" r:id="rId3" imgW="355600" imgH="215900" progId="Equation.KSEE3">
                    <p:embed/>
                  </p:oleObj>
                </mc:Choice>
                <mc:Fallback>
                  <p:oleObj name="" r:id="rId3" imgW="355600" imgH="215900" progId="Equation.KSEE3">
                    <p:embed/>
                    <p:pic>
                      <p:nvPicPr>
                        <p:cNvPr id="0" name="图片 336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15" y="5130"/>
                          <a:ext cx="1315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任意多边形 38"/>
            <p:cNvSpPr/>
            <p:nvPr/>
          </p:nvSpPr>
          <p:spPr>
            <a:xfrm>
              <a:off x="12785" y="5573"/>
              <a:ext cx="533" cy="727"/>
            </a:xfrm>
            <a:custGeom>
              <a:avLst/>
              <a:gdLst>
                <a:gd name="connisteX0" fmla="*/ 0 w 338455"/>
                <a:gd name="connsiteY0" fmla="*/ 0 h 461729"/>
                <a:gd name="connisteX1" fmla="*/ 117475 w 338455"/>
                <a:gd name="connsiteY1" fmla="*/ 412115 h 461729"/>
                <a:gd name="connisteX2" fmla="*/ 338455 w 338455"/>
                <a:gd name="connsiteY2" fmla="*/ 441960 h 46172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38455" h="461730">
                  <a:moveTo>
                    <a:pt x="0" y="0"/>
                  </a:moveTo>
                  <a:cubicBezTo>
                    <a:pt x="19050" y="81915"/>
                    <a:pt x="49530" y="323850"/>
                    <a:pt x="117475" y="412115"/>
                  </a:cubicBezTo>
                  <a:cubicBezTo>
                    <a:pt x="185420" y="500380"/>
                    <a:pt x="296545" y="444500"/>
                    <a:pt x="338455" y="44196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1945" strike="noStrike" noProof="1"/>
            </a:p>
          </p:txBody>
        </p:sp>
        <p:graphicFrame>
          <p:nvGraphicFramePr>
            <p:cNvPr id="113685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31" y="6267"/>
            <a:ext cx="1409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7" name="" r:id="rId5" imgW="381000" imgH="215900" progId="Equation.KSEE3">
                    <p:embed/>
                  </p:oleObj>
                </mc:Choice>
                <mc:Fallback>
                  <p:oleObj name="" r:id="rId5" imgW="381000" imgH="215900" progId="Equation.KSEE3">
                    <p:embed/>
                    <p:pic>
                      <p:nvPicPr>
                        <p:cNvPr id="0" name="图片 336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031" y="6267"/>
                          <a:ext cx="1409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2" name="直接箭头连接符 41"/>
            <p:cNvCxnSpPr/>
            <p:nvPr/>
          </p:nvCxnSpPr>
          <p:spPr>
            <a:xfrm flipV="1">
              <a:off x="10148" y="7493"/>
              <a:ext cx="708" cy="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 flipV="1">
              <a:off x="9808" y="6874"/>
              <a:ext cx="340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3688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26" y="6788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8" name="" r:id="rId7" imgW="203200" imgH="228600" progId="Equation.KSEE3">
                    <p:embed/>
                  </p:oleObj>
                </mc:Choice>
                <mc:Fallback>
                  <p:oleObj name="" r:id="rId7" imgW="203200" imgH="228600" progId="Equation.KSEE3">
                    <p:embed/>
                    <p:pic>
                      <p:nvPicPr>
                        <p:cNvPr id="0" name="图片 336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26" y="6788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89" name="对象 4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43" y="7845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9" name="" r:id="rId9" imgW="203200" imgH="228600" progId="Equation.KSEE3">
                    <p:embed/>
                  </p:oleObj>
                </mc:Choice>
                <mc:Fallback>
                  <p:oleObj name="" r:id="rId9" imgW="203200" imgH="228600" progId="Equation.KSEE3">
                    <p:embed/>
                    <p:pic>
                      <p:nvPicPr>
                        <p:cNvPr id="0" name="图片 336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43" y="7845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90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08" y="6754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" name="" r:id="rId11" imgW="254000" imgH="241300" progId="Equation.KSEE3">
                    <p:embed/>
                  </p:oleObj>
                </mc:Choice>
                <mc:Fallback>
                  <p:oleObj name="" r:id="rId11" imgW="254000" imgH="241300" progId="Equation.KSEE3">
                    <p:embed/>
                    <p:pic>
                      <p:nvPicPr>
                        <p:cNvPr id="0" name="图片 336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908" y="6754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91" name="对象 5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42" y="8687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1" name="" r:id="rId13" imgW="254000" imgH="241300" progId="Equation.KSEE3">
                    <p:embed/>
                  </p:oleObj>
                </mc:Choice>
                <mc:Fallback>
                  <p:oleObj name="" r:id="rId13" imgW="254000" imgH="241300" progId="Equation.KSEE3">
                    <p:embed/>
                    <p:pic>
                      <p:nvPicPr>
                        <p:cNvPr id="0" name="图片 337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42" y="8687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92" name="对象 5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41" y="7825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2" name="" r:id="rId15" imgW="190500" imgH="241300" progId="Equation.KSEE3">
                    <p:embed/>
                  </p:oleObj>
                </mc:Choice>
                <mc:Fallback>
                  <p:oleObj name="" r:id="rId15" imgW="190500" imgH="241300" progId="Equation.KSEE3">
                    <p:embed/>
                    <p:pic>
                      <p:nvPicPr>
                        <p:cNvPr id="0" name="图片 337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941" y="7825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693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048" y="6521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" name="" r:id="rId17" imgW="190500" imgH="241300" progId="Equation.KSEE3">
                    <p:embed/>
                  </p:oleObj>
                </mc:Choice>
                <mc:Fallback>
                  <p:oleObj name="" r:id="rId17" imgW="190500" imgH="241300" progId="Equation.KSEE3">
                    <p:embed/>
                    <p:pic>
                      <p:nvPicPr>
                        <p:cNvPr id="0" name="图片 337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048" y="6521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3694" name="对象 1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95538" y="701675"/>
          <a:ext cx="23891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" r:id="rId19" imgW="1739900" imgH="419100" progId="Equation.KSEE3">
                  <p:embed/>
                </p:oleObj>
              </mc:Choice>
              <mc:Fallback>
                <p:oleObj name="" r:id="rId19" imgW="1739900" imgH="419100" progId="Equation.KSEE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95538" y="701675"/>
                        <a:ext cx="2389187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63" name="文本框 144"/>
          <p:cNvSpPr txBox="1"/>
          <p:nvPr/>
        </p:nvSpPr>
        <p:spPr>
          <a:xfrm>
            <a:off x="4784725" y="825500"/>
            <a:ext cx="758825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11</a:t>
            </a:r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9184" name="组合 71"/>
          <p:cNvGrpSpPr/>
          <p:nvPr/>
        </p:nvGrpSpPr>
        <p:grpSpPr>
          <a:xfrm>
            <a:off x="990600" y="1358900"/>
            <a:ext cx="4552950" cy="490538"/>
            <a:chOff x="513" y="1788"/>
            <a:chExt cx="8853" cy="949"/>
          </a:xfrm>
        </p:grpSpPr>
        <p:sp>
          <p:nvSpPr>
            <p:cNvPr id="44065" name="文本框 61"/>
            <p:cNvSpPr txBox="1"/>
            <p:nvPr/>
          </p:nvSpPr>
          <p:spPr>
            <a:xfrm>
              <a:off x="513" y="2041"/>
              <a:ext cx="8853" cy="6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1620" noProof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已知             时 ，             。求                的                </a:t>
              </a:r>
              <a:endParaRPr lang="zh-CN" altLang="en-US" sz="1620" noProof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13698" name="组合 70"/>
            <p:cNvGrpSpPr/>
            <p:nvPr/>
          </p:nvGrpSpPr>
          <p:grpSpPr>
            <a:xfrm>
              <a:off x="1588" y="1788"/>
              <a:ext cx="7155" cy="949"/>
              <a:chOff x="1588" y="1788"/>
              <a:chExt cx="7155" cy="949"/>
            </a:xfrm>
          </p:grpSpPr>
          <p:graphicFrame>
            <p:nvGraphicFramePr>
              <p:cNvPr id="113699" name="对象 6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88" y="2047"/>
              <a:ext cx="1111" cy="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5" name="" r:id="rId21" imgW="368300" imgH="203200" progId="Equation.KSEE3">
                      <p:embed/>
                    </p:oleObj>
                  </mc:Choice>
                  <mc:Fallback>
                    <p:oleObj name="" r:id="rId21" imgW="368300" imgH="203200" progId="Equation.KSEE3">
                      <p:embed/>
                      <p:pic>
                        <p:nvPicPr>
                          <p:cNvPr id="0" name="图片 337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588" y="2047"/>
                            <a:ext cx="1111" cy="6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700" name="对象 6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580" y="1787"/>
              <a:ext cx="1111" cy="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6" name="" r:id="rId23" imgW="368300" imgH="304800" progId="Equation.KSEE3">
                      <p:embed/>
                    </p:oleObj>
                  </mc:Choice>
                  <mc:Fallback>
                    <p:oleObj name="" r:id="rId23" imgW="368300" imgH="304800" progId="Equation.KSEE3">
                      <p:embed/>
                      <p:pic>
                        <p:nvPicPr>
                          <p:cNvPr id="0" name="图片 3375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3580" y="1787"/>
                            <a:ext cx="1111" cy="9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701" name="对象 6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746" y="2046"/>
              <a:ext cx="1495" cy="6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7" name="" r:id="rId25" imgW="495300" imgH="228600" progId="Equation.KSEE3">
                      <p:embed/>
                    </p:oleObj>
                  </mc:Choice>
                  <mc:Fallback>
                    <p:oleObj name="" r:id="rId25" imgW="495300" imgH="228600" progId="Equation.KSEE3">
                      <p:embed/>
                      <p:pic>
                        <p:nvPicPr>
                          <p:cNvPr id="0" name="图片 3376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746" y="2046"/>
                            <a:ext cx="1495" cy="6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702" name="对象 6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320" y="1816"/>
              <a:ext cx="422" cy="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8" name="" r:id="rId27" imgW="139700" imgH="304800" progId="Equation.KSEE3">
                      <p:embed/>
                    </p:oleObj>
                  </mc:Choice>
                  <mc:Fallback>
                    <p:oleObj name="" r:id="rId27" imgW="139700" imgH="304800" progId="Equation.KSEE3">
                      <p:embed/>
                      <p:pic>
                        <p:nvPicPr>
                          <p:cNvPr id="0" name="图片 3377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8320" y="1816"/>
                            <a:ext cx="422" cy="9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3" name="文本框 72"/>
          <p:cNvSpPr txBox="1"/>
          <p:nvPr/>
        </p:nvSpPr>
        <p:spPr>
          <a:xfrm>
            <a:off x="919163" y="2022475"/>
            <a:ext cx="912813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【范式】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22350" y="2338388"/>
            <a:ext cx="3984625" cy="588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待求的是自变量是位置 ，故需要将时间量转化为位置作自变量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193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6800" y="2879725"/>
          <a:ext cx="15700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" r:id="rId29" imgW="1143000" imgH="304800" progId="Equation.KSEE3">
                  <p:embed/>
                </p:oleObj>
              </mc:Choice>
              <mc:Fallback>
                <p:oleObj name="" r:id="rId29" imgW="1143000" imgH="304800" progId="Equation.KSEE3">
                  <p:embed/>
                  <p:pic>
                    <p:nvPicPr>
                      <p:cNvPr id="0" name="图片 3378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066800" y="2879725"/>
                        <a:ext cx="1570038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94" name="对象 7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30600" y="2847975"/>
          <a:ext cx="19018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" r:id="rId31" imgW="1651000" imgH="419100" progId="Equation.KSEE3">
                  <p:embed/>
                </p:oleObj>
              </mc:Choice>
              <mc:Fallback>
                <p:oleObj name="" r:id="rId31" imgW="1651000" imgH="419100" progId="Equation.KSEE3">
                  <p:embed/>
                  <p:pic>
                    <p:nvPicPr>
                      <p:cNvPr id="0" name="图片 3379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530600" y="2847975"/>
                        <a:ext cx="1901825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95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50938" y="3363913"/>
          <a:ext cx="1987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" r:id="rId33" imgW="1447800" imgH="304800" progId="Equation.KSEE3">
                  <p:embed/>
                </p:oleObj>
              </mc:Choice>
              <mc:Fallback>
                <p:oleObj name="" r:id="rId33" imgW="1447800" imgH="304800" progId="Equation.KSEE3">
                  <p:embed/>
                  <p:pic>
                    <p:nvPicPr>
                      <p:cNvPr id="0" name="图片 3380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150938" y="3363913"/>
                        <a:ext cx="198755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文本框 82"/>
          <p:cNvSpPr txBox="1"/>
          <p:nvPr/>
        </p:nvSpPr>
        <p:spPr>
          <a:xfrm>
            <a:off x="2636838" y="2960688"/>
            <a:ext cx="757238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12</a:t>
            </a:r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138488" y="3411538"/>
            <a:ext cx="757238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13</a:t>
            </a:r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198" name="对象 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12825" y="3832225"/>
          <a:ext cx="28257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" r:id="rId35" imgW="2057400" imgH="419100" progId="Equation.KSEE3">
                  <p:embed/>
                </p:oleObj>
              </mc:Choice>
              <mc:Fallback>
                <p:oleObj name="" r:id="rId35" imgW="2057400" imgH="419100" progId="Equation.KSEE3">
                  <p:embed/>
                  <p:pic>
                    <p:nvPicPr>
                      <p:cNvPr id="0" name="图片 3381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012825" y="3832225"/>
                        <a:ext cx="2825750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3895725" y="3959225"/>
            <a:ext cx="757238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14</a:t>
            </a:r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325563" y="4408488"/>
            <a:ext cx="2198688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转化为角度作自变量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201" name="对象 8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22363" y="4732338"/>
          <a:ext cx="20796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" r:id="rId37" imgW="1511300" imgH="419100" progId="Equation.KSEE3">
                  <p:embed/>
                </p:oleObj>
              </mc:Choice>
              <mc:Fallback>
                <p:oleObj name="" r:id="rId37" imgW="1511300" imgH="419100" progId="Equation.KSEE3">
                  <p:embed/>
                  <p:pic>
                    <p:nvPicPr>
                      <p:cNvPr id="0" name="图片 3382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122363" y="4732338"/>
                        <a:ext cx="2079625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文本框 90"/>
          <p:cNvSpPr txBox="1"/>
          <p:nvPr/>
        </p:nvSpPr>
        <p:spPr>
          <a:xfrm>
            <a:off x="3524250" y="4859338"/>
            <a:ext cx="758825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15</a:t>
            </a:r>
            <a:r>
              <a:rPr lang="zh-CN" altLang="en-US" sz="162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lang="zh-CN" altLang="en-US" sz="1620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203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90600" y="5673725"/>
          <a:ext cx="768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" r:id="rId39" imgW="495300" imgH="228600" progId="Equation.KSEE3">
                  <p:embed/>
                </p:oleObj>
              </mc:Choice>
              <mc:Fallback>
                <p:oleObj name="" r:id="rId39" imgW="495300" imgH="228600" progId="Equation.KSEE3">
                  <p:embed/>
                  <p:pic>
                    <p:nvPicPr>
                      <p:cNvPr id="0" name="图片 3383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90600" y="5673725"/>
                        <a:ext cx="76835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4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00138" y="5181600"/>
          <a:ext cx="20907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" r:id="rId41" imgW="1346200" imgH="316865" progId="Equation.KSEE3">
                  <p:embed/>
                </p:oleObj>
              </mc:Choice>
              <mc:Fallback>
                <p:oleObj name="" r:id="rId41" imgW="1346200" imgH="316865" progId="Equation.KSEE3">
                  <p:embed/>
                  <p:pic>
                    <p:nvPicPr>
                      <p:cNvPr id="0" name="图片 3384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100138" y="5181600"/>
                        <a:ext cx="2090737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5" name="对象 1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5557838"/>
          <a:ext cx="2146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" r:id="rId43" imgW="1562100" imgH="419100" progId="Equation.KSEE3">
                  <p:embed/>
                </p:oleObj>
              </mc:Choice>
              <mc:Fallback>
                <p:oleObj name="" r:id="rId43" imgW="1562100" imgH="419100" progId="Equation.KSEE3">
                  <p:embed/>
                  <p:pic>
                    <p:nvPicPr>
                      <p:cNvPr id="0" name="图片 3385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831975" y="5557838"/>
                        <a:ext cx="214630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6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97813" y="5751513"/>
          <a:ext cx="334962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" r:id="rId45" imgW="177165" imgH="203200" progId="Equation.KSEE3">
                  <p:embed/>
                </p:oleObj>
              </mc:Choice>
              <mc:Fallback>
                <p:oleObj name="" r:id="rId45" imgW="177165" imgH="203200" progId="Equation.KSEE3">
                  <p:embed/>
                  <p:pic>
                    <p:nvPicPr>
                      <p:cNvPr id="0" name="图片 3386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7897813" y="5751513"/>
                        <a:ext cx="334962" cy="382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53149" y="3958780"/>
            <a:ext cx="320044" cy="33972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620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</a:t>
            </a:r>
            <a:endParaRPr lang="zh-CN" altLang="en-US" sz="1620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5588" y="3408363"/>
            <a:ext cx="330200" cy="3397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20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</a:t>
            </a:r>
            <a:endParaRPr lang="zh-CN" altLang="en-US" sz="1620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80510" y="4871466"/>
            <a:ext cx="320040" cy="33972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620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</a:t>
            </a:r>
            <a:endParaRPr lang="zh-CN" altLang="en-US" sz="1620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722" name="组合 108"/>
          <p:cNvGrpSpPr/>
          <p:nvPr/>
        </p:nvGrpSpPr>
        <p:grpSpPr>
          <a:xfrm>
            <a:off x="4449763" y="4291013"/>
            <a:ext cx="4146550" cy="1812925"/>
            <a:chOff x="6973" y="4493"/>
            <a:chExt cx="7257" cy="3175"/>
          </a:xfrm>
        </p:grpSpPr>
        <p:sp>
          <p:nvSpPr>
            <p:cNvPr id="5" name="矩形 4"/>
            <p:cNvSpPr/>
            <p:nvPr/>
          </p:nvSpPr>
          <p:spPr>
            <a:xfrm>
              <a:off x="6973" y="4493"/>
              <a:ext cx="7257" cy="31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426" y="6086"/>
              <a:ext cx="5340" cy="595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B:</a:t>
              </a:r>
              <a:r>
                <a:rPr lang="zh-CN" altLang="en-US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（凑成一个速度的平方求导）</a:t>
              </a:r>
              <a:endParaRPr lang="zh-CN" altLang="en-US" sz="162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426" y="6666"/>
              <a:ext cx="2100" cy="595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C:</a:t>
              </a:r>
              <a:r>
                <a:rPr lang="zh-CN" altLang="en-US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观察组合</a:t>
              </a:r>
              <a:endParaRPr lang="zh-CN" altLang="en-US" sz="162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340" y="5110"/>
              <a:ext cx="6740" cy="595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A:(</a:t>
              </a:r>
              <a:r>
                <a:rPr lang="zh-CN" altLang="en-US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乘以角速度，凑成一阶与</a:t>
              </a:r>
              <a:r>
                <a:rPr lang="en-US" altLang="zh-CN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</a:t>
              </a:r>
              <a:r>
                <a:rPr lang="zh-CN" altLang="en-US" sz="1620" noProof="1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阶成绩项）</a:t>
              </a:r>
              <a:endParaRPr lang="zh-CN" altLang="en-US" sz="1620" noProof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83" grpId="0"/>
      <p:bldP spid="84" grpId="0"/>
      <p:bldP spid="87" grpId="0"/>
      <p:bldP spid="88" grpId="0"/>
      <p:bldP spid="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89" name="文本框 7"/>
          <p:cNvSpPr txBox="1"/>
          <p:nvPr/>
        </p:nvSpPr>
        <p:spPr>
          <a:xfrm>
            <a:off x="592138" y="539750"/>
            <a:ext cx="1809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【数学问题】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4690" name="组合 57"/>
          <p:cNvGrpSpPr/>
          <p:nvPr/>
        </p:nvGrpSpPr>
        <p:grpSpPr>
          <a:xfrm>
            <a:off x="5808663" y="677863"/>
            <a:ext cx="2979737" cy="2428875"/>
            <a:chOff x="9226" y="5130"/>
            <a:chExt cx="5213" cy="4250"/>
          </a:xfrm>
        </p:grpSpPr>
        <p:grpSp>
          <p:nvGrpSpPr>
            <p:cNvPr id="114691" name="组合 30"/>
            <p:cNvGrpSpPr/>
            <p:nvPr/>
          </p:nvGrpSpPr>
          <p:grpSpPr>
            <a:xfrm>
              <a:off x="9531" y="5172"/>
              <a:ext cx="4233" cy="3020"/>
              <a:chOff x="9531" y="5172"/>
              <a:chExt cx="4233" cy="30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0052" y="6038"/>
                <a:ext cx="1918" cy="21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H="1">
                <a:off x="11118" y="5517"/>
                <a:ext cx="2406" cy="1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10942" y="6987"/>
                <a:ext cx="226" cy="2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 flipH="1">
                <a:off x="10942" y="5513"/>
                <a:ext cx="2608" cy="11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任意多边形 23"/>
              <p:cNvSpPr/>
              <p:nvPr/>
            </p:nvSpPr>
            <p:spPr>
              <a:xfrm>
                <a:off x="12448" y="5527"/>
                <a:ext cx="188" cy="464"/>
              </a:xfrm>
              <a:custGeom>
                <a:avLst/>
                <a:gdLst>
                  <a:gd name="connisteX0" fmla="*/ 60097 w 119152"/>
                  <a:gd name="connsiteY0" fmla="*/ 0 h 294640"/>
                  <a:gd name="connisteX1" fmla="*/ 1677 w 119152"/>
                  <a:gd name="connsiteY1" fmla="*/ 161925 h 294640"/>
                  <a:gd name="connisteX2" fmla="*/ 119152 w 119152"/>
                  <a:gd name="connsiteY2" fmla="*/ 294640 h 29464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19152" h="294640">
                    <a:moveTo>
                      <a:pt x="60097" y="0"/>
                    </a:moveTo>
                    <a:cubicBezTo>
                      <a:pt x="46127" y="29845"/>
                      <a:pt x="-10388" y="102870"/>
                      <a:pt x="1677" y="161925"/>
                    </a:cubicBezTo>
                    <a:cubicBezTo>
                      <a:pt x="13742" y="220980"/>
                      <a:pt x="94387" y="271145"/>
                      <a:pt x="119152" y="29464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z="2250" strike="noStrike" noProof="1"/>
              </a:p>
            </p:txBody>
          </p:sp>
          <p:graphicFrame>
            <p:nvGraphicFramePr>
              <p:cNvPr id="114697" name="对象 2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830" y="5655"/>
              <a:ext cx="518" cy="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8" name="" r:id="rId1" imgW="139700" imgH="165100" progId="Equation.KSEE3">
                      <p:embed/>
                    </p:oleObj>
                  </mc:Choice>
                  <mc:Fallback>
                    <p:oleObj name="" r:id="rId1" imgW="139700" imgH="165100" progId="Equation.KSEE3">
                      <p:embed/>
                      <p:pic>
                        <p:nvPicPr>
                          <p:cNvPr id="0" name="图片 33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1830" y="5655"/>
                            <a:ext cx="518" cy="61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066" name="文本框 26"/>
              <p:cNvSpPr txBox="1"/>
              <p:nvPr/>
            </p:nvSpPr>
            <p:spPr>
              <a:xfrm>
                <a:off x="13312" y="5172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O</a:t>
                </a:r>
                <a:endParaRPr lang="en-US" altLang="zh-CN" sz="1260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067" name="文本框 27"/>
              <p:cNvSpPr txBox="1"/>
              <p:nvPr/>
            </p:nvSpPr>
            <p:spPr>
              <a:xfrm>
                <a:off x="10800" y="6389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C</a:t>
                </a:r>
                <a:endParaRPr lang="en-US" altLang="zh-CN" sz="1260" noProof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068" name="文本框 28"/>
              <p:cNvSpPr txBox="1"/>
              <p:nvPr/>
            </p:nvSpPr>
            <p:spPr>
              <a:xfrm>
                <a:off x="9531" y="7493"/>
                <a:ext cx="452" cy="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260" noProof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D</a:t>
                </a:r>
                <a:endParaRPr lang="en-US" altLang="zh-CN" sz="1260" noProof="1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H="1">
                <a:off x="10148" y="5513"/>
                <a:ext cx="3402" cy="215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箭头连接符 31"/>
            <p:cNvCxnSpPr/>
            <p:nvPr/>
          </p:nvCxnSpPr>
          <p:spPr>
            <a:xfrm>
              <a:off x="11055" y="7101"/>
              <a:ext cx="681" cy="11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10945" y="6420"/>
              <a:ext cx="1358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10375" y="7155"/>
              <a:ext cx="680" cy="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0829" y="6988"/>
              <a:ext cx="1021" cy="1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 35"/>
            <p:cNvSpPr/>
            <p:nvPr/>
          </p:nvSpPr>
          <p:spPr>
            <a:xfrm>
              <a:off x="10234" y="5804"/>
              <a:ext cx="928" cy="349"/>
            </a:xfrm>
            <a:custGeom>
              <a:avLst/>
              <a:gdLst>
                <a:gd name="connisteX0" fmla="*/ 0 w 589280"/>
                <a:gd name="connsiteY0" fmla="*/ 221363 h 221363"/>
                <a:gd name="connisteX1" fmla="*/ 235585 w 589280"/>
                <a:gd name="connsiteY1" fmla="*/ 14988 h 221363"/>
                <a:gd name="connisteX2" fmla="*/ 589280 w 589280"/>
                <a:gd name="connsiteY2" fmla="*/ 29593 h 2213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89280" h="221364">
                  <a:moveTo>
                    <a:pt x="0" y="221364"/>
                  </a:moveTo>
                  <a:cubicBezTo>
                    <a:pt x="40005" y="180089"/>
                    <a:pt x="117475" y="53089"/>
                    <a:pt x="235585" y="14989"/>
                  </a:cubicBezTo>
                  <a:cubicBezTo>
                    <a:pt x="353695" y="-23111"/>
                    <a:pt x="523240" y="22609"/>
                    <a:pt x="589280" y="29594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4707" name="对象 3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15" y="5130"/>
            <a:ext cx="1315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" name="" r:id="rId3" imgW="355600" imgH="215900" progId="Equation.KSEE3">
                    <p:embed/>
                  </p:oleObj>
                </mc:Choice>
                <mc:Fallback>
                  <p:oleObj name="" r:id="rId3" imgW="355600" imgH="215900" progId="Equation.KSEE3">
                    <p:embed/>
                    <p:pic>
                      <p:nvPicPr>
                        <p:cNvPr id="0" name="图片 33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15" y="5130"/>
                          <a:ext cx="1315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任意多边形 38"/>
            <p:cNvSpPr/>
            <p:nvPr/>
          </p:nvSpPr>
          <p:spPr>
            <a:xfrm>
              <a:off x="12785" y="5573"/>
              <a:ext cx="533" cy="727"/>
            </a:xfrm>
            <a:custGeom>
              <a:avLst/>
              <a:gdLst>
                <a:gd name="connisteX0" fmla="*/ 0 w 338455"/>
                <a:gd name="connsiteY0" fmla="*/ 0 h 461729"/>
                <a:gd name="connisteX1" fmla="*/ 117475 w 338455"/>
                <a:gd name="connsiteY1" fmla="*/ 412115 h 461729"/>
                <a:gd name="connisteX2" fmla="*/ 338455 w 338455"/>
                <a:gd name="connsiteY2" fmla="*/ 441960 h 46172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38455" h="461730">
                  <a:moveTo>
                    <a:pt x="0" y="0"/>
                  </a:moveTo>
                  <a:cubicBezTo>
                    <a:pt x="19050" y="81915"/>
                    <a:pt x="49530" y="323850"/>
                    <a:pt x="117475" y="412115"/>
                  </a:cubicBezTo>
                  <a:cubicBezTo>
                    <a:pt x="185420" y="500380"/>
                    <a:pt x="296545" y="444500"/>
                    <a:pt x="338455" y="44196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z="2250" strike="noStrike" noProof="1"/>
            </a:p>
          </p:txBody>
        </p:sp>
        <p:graphicFrame>
          <p:nvGraphicFramePr>
            <p:cNvPr id="114709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31" y="6267"/>
            <a:ext cx="1409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0" name="" r:id="rId5" imgW="381000" imgH="215900" progId="Equation.KSEE3">
                    <p:embed/>
                  </p:oleObj>
                </mc:Choice>
                <mc:Fallback>
                  <p:oleObj name="" r:id="rId5" imgW="381000" imgH="215900" progId="Equation.KSEE3">
                    <p:embed/>
                    <p:pic>
                      <p:nvPicPr>
                        <p:cNvPr id="0" name="图片 338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031" y="6267"/>
                          <a:ext cx="1409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2" name="直接箭头连接符 41"/>
            <p:cNvCxnSpPr/>
            <p:nvPr/>
          </p:nvCxnSpPr>
          <p:spPr>
            <a:xfrm flipV="1">
              <a:off x="10148" y="7493"/>
              <a:ext cx="708" cy="35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 flipV="1">
              <a:off x="9808" y="6874"/>
              <a:ext cx="340" cy="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4712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26" y="6788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" name="" r:id="rId7" imgW="203200" imgH="228600" progId="Equation.KSEE3">
                    <p:embed/>
                  </p:oleObj>
                </mc:Choice>
                <mc:Fallback>
                  <p:oleObj name="" r:id="rId7" imgW="203200" imgH="228600" progId="Equation.KSEE3">
                    <p:embed/>
                    <p:pic>
                      <p:nvPicPr>
                        <p:cNvPr id="0" name="图片 339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26" y="6788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13" name="对象 4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43" y="7845"/>
            <a:ext cx="58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2" name="" r:id="rId9" imgW="203200" imgH="228600" progId="Equation.KSEE3">
                    <p:embed/>
                  </p:oleObj>
                </mc:Choice>
                <mc:Fallback>
                  <p:oleObj name="" r:id="rId9" imgW="203200" imgH="228600" progId="Equation.KSEE3">
                    <p:embed/>
                    <p:pic>
                      <p:nvPicPr>
                        <p:cNvPr id="0" name="图片 339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43" y="7845"/>
                          <a:ext cx="582" cy="6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14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08" y="6754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3" name="" r:id="rId11" imgW="254000" imgH="241300" progId="Equation.KSEE3">
                    <p:embed/>
                  </p:oleObj>
                </mc:Choice>
                <mc:Fallback>
                  <p:oleObj name="" r:id="rId11" imgW="254000" imgH="241300" progId="Equation.KSEE3">
                    <p:embed/>
                    <p:pic>
                      <p:nvPicPr>
                        <p:cNvPr id="0" name="图片 339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908" y="6754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15" name="对象 5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42" y="8687"/>
            <a:ext cx="728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4" name="" r:id="rId13" imgW="254000" imgH="241300" progId="Equation.KSEE3">
                    <p:embed/>
                  </p:oleObj>
                </mc:Choice>
                <mc:Fallback>
                  <p:oleObj name="" r:id="rId13" imgW="254000" imgH="241300" progId="Equation.KSEE3">
                    <p:embed/>
                    <p:pic>
                      <p:nvPicPr>
                        <p:cNvPr id="0" name="图片 339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42" y="8687"/>
                          <a:ext cx="728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16" name="对象 5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41" y="7825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5" name="" r:id="rId15" imgW="190500" imgH="241300" progId="Equation.KSEE3">
                    <p:embed/>
                  </p:oleObj>
                </mc:Choice>
                <mc:Fallback>
                  <p:oleObj name="" r:id="rId15" imgW="190500" imgH="241300" progId="Equation.KSEE3">
                    <p:embed/>
                    <p:pic>
                      <p:nvPicPr>
                        <p:cNvPr id="0" name="图片 339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941" y="7825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717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048" y="6521"/>
            <a:ext cx="546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6" name="" r:id="rId17" imgW="190500" imgH="241300" progId="Equation.KSEE3">
                    <p:embed/>
                  </p:oleObj>
                </mc:Choice>
                <mc:Fallback>
                  <p:oleObj name="" r:id="rId17" imgW="190500" imgH="241300" progId="Equation.KSEE3">
                    <p:embed/>
                    <p:pic>
                      <p:nvPicPr>
                        <p:cNvPr id="0" name="图片 339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048" y="6521"/>
                          <a:ext cx="546" cy="6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4718" name="对象 1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54238" y="398463"/>
          <a:ext cx="26543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" r:id="rId19" imgW="1739900" imgH="419100" progId="Equation.KSEE3">
                  <p:embed/>
                </p:oleObj>
              </mc:Choice>
              <mc:Fallback>
                <p:oleObj name="" r:id="rId19" imgW="1739900" imgH="419100" progId="Equation.KSEE3">
                  <p:embed/>
                  <p:pic>
                    <p:nvPicPr>
                      <p:cNvPr id="0" name="图片 339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54238" y="398463"/>
                        <a:ext cx="2654300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19" name="文本框 144"/>
          <p:cNvSpPr txBox="1"/>
          <p:nvPr/>
        </p:nvSpPr>
        <p:spPr>
          <a:xfrm>
            <a:off x="4808538" y="536575"/>
            <a:ext cx="8429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9184" name="组合 71"/>
          <p:cNvGrpSpPr/>
          <p:nvPr/>
        </p:nvGrpSpPr>
        <p:grpSpPr>
          <a:xfrm>
            <a:off x="592138" y="1128713"/>
            <a:ext cx="5059362" cy="544512"/>
            <a:chOff x="513" y="1788"/>
            <a:chExt cx="8853" cy="949"/>
          </a:xfrm>
        </p:grpSpPr>
        <p:sp>
          <p:nvSpPr>
            <p:cNvPr id="114721" name="文本框 61"/>
            <p:cNvSpPr txBox="1"/>
            <p:nvPr/>
          </p:nvSpPr>
          <p:spPr>
            <a:xfrm>
              <a:off x="513" y="2041"/>
              <a:ext cx="8853" cy="6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已知             时 ，             。求                的                </a:t>
              </a:r>
              <a:endPara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14722" name="组合 70"/>
            <p:cNvGrpSpPr/>
            <p:nvPr/>
          </p:nvGrpSpPr>
          <p:grpSpPr>
            <a:xfrm>
              <a:off x="1588" y="1788"/>
              <a:ext cx="7155" cy="949"/>
              <a:chOff x="1588" y="1788"/>
              <a:chExt cx="7155" cy="949"/>
            </a:xfrm>
          </p:grpSpPr>
          <p:graphicFrame>
            <p:nvGraphicFramePr>
              <p:cNvPr id="114723" name="对象 6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88" y="2047"/>
              <a:ext cx="1111" cy="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8" name="" r:id="rId21" imgW="368300" imgH="203200" progId="Equation.KSEE3">
                      <p:embed/>
                    </p:oleObj>
                  </mc:Choice>
                  <mc:Fallback>
                    <p:oleObj name="" r:id="rId21" imgW="368300" imgH="203200" progId="Equation.KSEE3">
                      <p:embed/>
                      <p:pic>
                        <p:nvPicPr>
                          <p:cNvPr id="0" name="图片 3397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588" y="2047"/>
                            <a:ext cx="1111" cy="6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724" name="对象 6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580" y="1787"/>
              <a:ext cx="1111" cy="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99" name="" r:id="rId23" imgW="368300" imgH="304800" progId="Equation.KSEE3">
                      <p:embed/>
                    </p:oleObj>
                  </mc:Choice>
                  <mc:Fallback>
                    <p:oleObj name="" r:id="rId23" imgW="368300" imgH="304800" progId="Equation.KSEE3">
                      <p:embed/>
                      <p:pic>
                        <p:nvPicPr>
                          <p:cNvPr id="0" name="图片 3398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3580" y="1787"/>
                            <a:ext cx="1111" cy="9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725" name="对象 6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746" y="2046"/>
              <a:ext cx="1495" cy="6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0" name="" r:id="rId25" imgW="495300" imgH="228600" progId="Equation.KSEE3">
                      <p:embed/>
                    </p:oleObj>
                  </mc:Choice>
                  <mc:Fallback>
                    <p:oleObj name="" r:id="rId25" imgW="495300" imgH="228600" progId="Equation.KSEE3">
                      <p:embed/>
                      <p:pic>
                        <p:nvPicPr>
                          <p:cNvPr id="0" name="图片 3399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5746" y="2046"/>
                            <a:ext cx="1495" cy="69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4726" name="对象 6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320" y="1816"/>
              <a:ext cx="422" cy="9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01" name="" r:id="rId27" imgW="139700" imgH="304800" progId="Equation.KSEE3">
                      <p:embed/>
                    </p:oleObj>
                  </mc:Choice>
                  <mc:Fallback>
                    <p:oleObj name="" r:id="rId27" imgW="139700" imgH="304800" progId="Equation.KSEE3">
                      <p:embed/>
                      <p:pic>
                        <p:nvPicPr>
                          <p:cNvPr id="0" name="图片 3400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8320" y="1816"/>
                            <a:ext cx="422" cy="9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3" name="文本框 72"/>
          <p:cNvSpPr txBox="1"/>
          <p:nvPr/>
        </p:nvSpPr>
        <p:spPr>
          <a:xfrm>
            <a:off x="512763" y="1866900"/>
            <a:ext cx="10144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【范式】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7063" y="2217738"/>
            <a:ext cx="4427537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待求的是自变量是位置 ，故需要将时间量转化为位置作自变量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193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7863" y="2819400"/>
          <a:ext cx="1743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" r:id="rId29" imgW="1143000" imgH="304800" progId="Equation.KSEE3">
                  <p:embed/>
                </p:oleObj>
              </mc:Choice>
              <mc:Fallback>
                <p:oleObj name="" r:id="rId29" imgW="1143000" imgH="304800" progId="Equation.KSEE3">
                  <p:embed/>
                  <p:pic>
                    <p:nvPicPr>
                      <p:cNvPr id="0" name="图片 340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77863" y="2819400"/>
                        <a:ext cx="1743075" cy="465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94" name="对象 7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14713" y="2782888"/>
          <a:ext cx="211296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" r:id="rId31" imgW="1651000" imgH="419100" progId="Equation.KSEE3">
                  <p:embed/>
                </p:oleObj>
              </mc:Choice>
              <mc:Fallback>
                <p:oleObj name="" r:id="rId31" imgW="1651000" imgH="419100" progId="Equation.KSEE3">
                  <p:embed/>
                  <p:pic>
                    <p:nvPicPr>
                      <p:cNvPr id="0" name="图片 3402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414713" y="2782888"/>
                        <a:ext cx="2112962" cy="538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95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1525" y="3355975"/>
          <a:ext cx="22082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" r:id="rId33" imgW="1447800" imgH="304800" progId="Equation.KSEE3">
                  <p:embed/>
                </p:oleObj>
              </mc:Choice>
              <mc:Fallback>
                <p:oleObj name="" r:id="rId33" imgW="1447800" imgH="304800" progId="Equation.KSEE3">
                  <p:embed/>
                  <p:pic>
                    <p:nvPicPr>
                      <p:cNvPr id="0" name="图片 3403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71525" y="3355975"/>
                        <a:ext cx="2208213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文本框 82"/>
          <p:cNvSpPr txBox="1"/>
          <p:nvPr/>
        </p:nvSpPr>
        <p:spPr>
          <a:xfrm>
            <a:off x="2420938" y="2908300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979738" y="3409950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198" name="对象 8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7538" y="3876675"/>
          <a:ext cx="31400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" r:id="rId35" imgW="2057400" imgH="419100" progId="Equation.KSEE3">
                  <p:embed/>
                </p:oleObj>
              </mc:Choice>
              <mc:Fallback>
                <p:oleObj name="" r:id="rId35" imgW="2057400" imgH="419100" progId="Equation.KSEE3">
                  <p:embed/>
                  <p:pic>
                    <p:nvPicPr>
                      <p:cNvPr id="0" name="图片 340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17538" y="3876675"/>
                        <a:ext cx="314007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3821113" y="4017963"/>
            <a:ext cx="84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5200" y="4518025"/>
            <a:ext cx="24431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转化为角度作自变量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201" name="对象 8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9775" y="4876800"/>
          <a:ext cx="23098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" r:id="rId37" imgW="1511300" imgH="419100" progId="Equation.KSEE3">
                  <p:embed/>
                </p:oleObj>
              </mc:Choice>
              <mc:Fallback>
                <p:oleObj name="" r:id="rId37" imgW="1511300" imgH="419100" progId="Equation.KSEE3">
                  <p:embed/>
                  <p:pic>
                    <p:nvPicPr>
                      <p:cNvPr id="0" name="图片 3405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39775" y="4876800"/>
                        <a:ext cx="2309813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文本框 90"/>
          <p:cNvSpPr txBox="1"/>
          <p:nvPr/>
        </p:nvSpPr>
        <p:spPr>
          <a:xfrm>
            <a:off x="3408363" y="5018088"/>
            <a:ext cx="8429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9203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2138" y="5922963"/>
          <a:ext cx="8540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" r:id="rId39" imgW="495300" imgH="228600" progId="Equation.KSEE3">
                  <p:embed/>
                </p:oleObj>
              </mc:Choice>
              <mc:Fallback>
                <p:oleObj name="" r:id="rId39" imgW="495300" imgH="228600" progId="Equation.KSEE3">
                  <p:embed/>
                  <p:pic>
                    <p:nvPicPr>
                      <p:cNvPr id="0" name="图片 3406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92138" y="5922963"/>
                        <a:ext cx="854075" cy="395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4" name="对象 9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4375" y="5376863"/>
          <a:ext cx="23225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" r:id="rId41" imgW="1346200" imgH="316865" progId="Equation.KSEE3">
                  <p:embed/>
                </p:oleObj>
              </mc:Choice>
              <mc:Fallback>
                <p:oleObj name="" r:id="rId41" imgW="1346200" imgH="316865" progId="Equation.KSEE3">
                  <p:embed/>
                  <p:pic>
                    <p:nvPicPr>
                      <p:cNvPr id="0" name="图片 3407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14375" y="5376863"/>
                        <a:ext cx="2322513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5" name="对象 1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27175" y="5794375"/>
          <a:ext cx="238442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" r:id="rId43" imgW="1562100" imgH="419100" progId="Equation.KSEE3">
                  <p:embed/>
                </p:oleObj>
              </mc:Choice>
              <mc:Fallback>
                <p:oleObj name="" r:id="rId43" imgW="1562100" imgH="419100" progId="Equation.KSEE3">
                  <p:embed/>
                  <p:pic>
                    <p:nvPicPr>
                      <p:cNvPr id="0" name="图片 3408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27175" y="5794375"/>
                        <a:ext cx="2384425" cy="639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06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67700" y="6008688"/>
          <a:ext cx="371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" name="" r:id="rId45" imgW="177165" imgH="203200" progId="Equation.KSEE3">
                  <p:embed/>
                </p:oleObj>
              </mc:Choice>
              <mc:Fallback>
                <p:oleObj name="" r:id="rId45" imgW="177165" imgH="203200" progId="Equation.KSEE3">
                  <p:embed/>
                  <p:pic>
                    <p:nvPicPr>
                      <p:cNvPr id="0" name="图片 3409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8267700" y="6008688"/>
                        <a:ext cx="371475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文本框 107"/>
          <p:cNvSpPr txBox="1"/>
          <p:nvPr/>
        </p:nvSpPr>
        <p:spPr>
          <a:xfrm>
            <a:off x="5651500" y="3265488"/>
            <a:ext cx="2820988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【问题】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）若不能由守恒得到积分方程，如何办？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）对于该类问题一定有解析解吗？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）一般教科书中为何是大量的求解力与加速度问题，而很少有求多自由度的一个过程的速度与位置问题？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83" grpId="0"/>
      <p:bldP spid="84" grpId="0"/>
      <p:bldP spid="87" grpId="0"/>
      <p:bldP spid="88" grpId="0"/>
      <p:bldP spid="91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4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</a:t>
            </a:r>
            <a:r>
              <a:rPr lang="zh-CN" altLang="zh-CN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求过程的位移或轨迹问题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01A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求过程的位移或轨迹问题解题规律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18786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4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7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4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8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4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024188" y="4111625"/>
            <a:ext cx="3095625" cy="266382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8790" name="文本框 2061"/>
          <p:cNvSpPr txBox="1"/>
          <p:nvPr/>
        </p:nvSpPr>
        <p:spPr>
          <a:xfrm>
            <a:off x="6003925" y="60404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8791" name="组合 14"/>
          <p:cNvGrpSpPr/>
          <p:nvPr/>
        </p:nvGrpSpPr>
        <p:grpSpPr>
          <a:xfrm>
            <a:off x="3586163" y="4164013"/>
            <a:ext cx="1903412" cy="2097087"/>
            <a:chOff x="10503" y="5197"/>
            <a:chExt cx="2997" cy="3304"/>
          </a:xfrm>
        </p:grpSpPr>
        <p:graphicFrame>
          <p:nvGraphicFramePr>
            <p:cNvPr id="118792" name="对象 15"/>
            <p:cNvGraphicFramePr/>
            <p:nvPr/>
          </p:nvGraphicFramePr>
          <p:xfrm>
            <a:off x="10503" y="8307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4" name="" r:id="rId6" imgW="1123950" imgH="123825" progId="Paint.Picture">
                    <p:embed/>
                  </p:oleObj>
                </mc:Choice>
                <mc:Fallback>
                  <p:oleObj name="" r:id="rId6" imgW="1123950" imgH="123825" progId="Paint.Picture">
                    <p:embed/>
                    <p:pic>
                      <p:nvPicPr>
                        <p:cNvPr id="0" name="图片 341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503" y="8307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" name="直接连接符 1"/>
            <p:cNvCxnSpPr/>
            <p:nvPr/>
          </p:nvCxnSpPr>
          <p:spPr>
            <a:xfrm flipV="1">
              <a:off x="11077" y="6374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18794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36" y="78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5" name="" r:id="rId8" imgW="152400" imgH="165100" progId="Equation.KSEE3">
                    <p:embed/>
                  </p:oleObj>
                </mc:Choice>
                <mc:Fallback>
                  <p:oleObj name="" r:id="rId8" imgW="152400" imgH="165100" progId="Equation.KSEE3">
                    <p:embed/>
                    <p:pic>
                      <p:nvPicPr>
                        <p:cNvPr id="0" name="图片 34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636" y="78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任意多边形 2"/>
            <p:cNvSpPr/>
            <p:nvPr/>
          </p:nvSpPr>
          <p:spPr>
            <a:xfrm>
              <a:off x="11362" y="7952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18796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22" y="7959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6" name="" r:id="rId10" imgW="127000" imgH="177165" progId="Equation.KSEE3">
                    <p:embed/>
                  </p:oleObj>
                </mc:Choice>
                <mc:Fallback>
                  <p:oleObj name="" r:id="rId10" imgW="127000" imgH="177165" progId="Equation.KSEE3">
                    <p:embed/>
                    <p:pic>
                      <p:nvPicPr>
                        <p:cNvPr id="0" name="图片 341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522" y="7959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箭头连接符 3"/>
            <p:cNvCxnSpPr/>
            <p:nvPr/>
          </p:nvCxnSpPr>
          <p:spPr>
            <a:xfrm>
              <a:off x="11362" y="8298"/>
              <a:ext cx="1803" cy="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11402" y="5750"/>
              <a:ext cx="120" cy="264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18799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90" y="8115"/>
            <a:ext cx="31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7" name="" r:id="rId12" imgW="127000" imgH="139700" progId="Equation.KSEE3">
                    <p:embed/>
                  </p:oleObj>
                </mc:Choice>
                <mc:Fallback>
                  <p:oleObj name="" r:id="rId12" imgW="127000" imgH="139700" progId="Equation.KSEE3">
                    <p:embed/>
                    <p:pic>
                      <p:nvPicPr>
                        <p:cNvPr id="0" name="图片 341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3190" y="8115"/>
                          <a:ext cx="31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800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65" y="5197"/>
            <a:ext cx="34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8" name="" r:id="rId14" imgW="139700" imgH="165100" progId="Equation.KSEE3">
                    <p:embed/>
                  </p:oleObj>
                </mc:Choice>
                <mc:Fallback>
                  <p:oleObj name="" r:id="rId14" imgW="139700" imgH="165100" progId="Equation.KSEE3">
                    <p:embed/>
                    <p:pic>
                      <p:nvPicPr>
                        <p:cNvPr id="0" name="图片 341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1265" y="5197"/>
                          <a:ext cx="343" cy="4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801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9" y="7060"/>
            <a:ext cx="1553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9" name="" r:id="rId16" imgW="634365" imgH="228600" progId="Equation.KSEE3">
                    <p:embed/>
                  </p:oleObj>
                </mc:Choice>
                <mc:Fallback>
                  <p:oleObj name="" r:id="rId16" imgW="634365" imgH="228600" progId="Equation.KSEE3">
                    <p:embed/>
                    <p:pic>
                      <p:nvPicPr>
                        <p:cNvPr id="0" name="图片 3418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699" y="7060"/>
                          <a:ext cx="1553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1580" y="7152"/>
              <a:ext cx="119" cy="11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FF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1880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49" y="5909"/>
            <a:ext cx="15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0" name="" r:id="rId18" imgW="622300" imgH="215900" progId="Equation.KSEE3">
                    <p:embed/>
                  </p:oleObj>
                </mc:Choice>
                <mc:Fallback>
                  <p:oleObj name="" r:id="rId18" imgW="622300" imgH="215900" progId="Equation.KSEE3">
                    <p:embed/>
                    <p:pic>
                      <p:nvPicPr>
                        <p:cNvPr id="0" name="图片 3419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849" y="5909"/>
                          <a:ext cx="152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1"/>
          <p:cNvSpPr txBox="1"/>
          <p:nvPr/>
        </p:nvSpPr>
        <p:spPr>
          <a:xfrm>
            <a:off x="9525" y="1285557"/>
            <a:ext cx="9125585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marL="342900" indent="-34290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n"/>
              <a:defRPr/>
            </a:pPr>
            <a:r>
              <a:rPr lang="zh-CN" sz="1900" b="1" strike="noStrike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求一个过程待求时刻位置或点的位置或轨迹问题，分析步骤</a:t>
            </a:r>
            <a:endParaRPr lang="zh-CN" altLang="zh-CN" sz="1900" b="1" strike="noStrike" noProof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25" y="1883410"/>
            <a:ext cx="9124950" cy="3171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342900" indent="-34290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en-US" alt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对具有n个自由度的完整系统，已知待求时刻s个位置量，至少需要列</a:t>
            </a:r>
            <a:r>
              <a:rPr lang="en-US" alt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k=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n-s个动力学</a:t>
            </a:r>
            <a:r>
              <a:rPr lang="en-US" alt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重积分方程。</a:t>
            </a:r>
            <a:endParaRPr lang="zh-CN" altLang="en-US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342900" indent="-34290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一般从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动量定理的</a:t>
            </a:r>
            <a:r>
              <a:rPr lang="en-US" alt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重积分形式（系统质心守恒），动量矩定理的</a:t>
            </a:r>
            <a:r>
              <a:rPr lang="en-US" alt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重积分形式补充。</a:t>
            </a:r>
            <a:endParaRPr lang="zh-CN" altLang="en-US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342900" indent="-34290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若不易发现，可用动静法统一分析格式建立动力学方程再</a:t>
            </a:r>
            <a:r>
              <a:rPr 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二重</a:t>
            </a:r>
            <a:r>
              <a:rPr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积分</a:t>
            </a:r>
            <a:r>
              <a:rPr 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便可</a:t>
            </a:r>
            <a:r>
              <a:rPr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容易得到。</a:t>
            </a:r>
            <a:r>
              <a:rPr 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一般复杂的动力学</a:t>
            </a:r>
            <a:r>
              <a:rPr 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积分方程组往往无解析解，需要</a:t>
            </a:r>
            <a:r>
              <a:rPr lang="zh-CN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用数值积分法近似求解（此类问题本课程不作要求）。</a:t>
            </a:r>
            <a:endParaRPr lang="en-US" altLang="zh-CN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990" y="5146358"/>
            <a:ext cx="346075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indent="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补充几何上的位置关系。</a:t>
            </a:r>
            <a:endParaRPr lang="zh-CN" altLang="en-US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990" y="5663248"/>
            <a:ext cx="53752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indent="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求解：联立得到待求位置 。</a:t>
            </a:r>
            <a:endParaRPr lang="zh-CN" altLang="en-US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indent="0" defTabSz="584200" eaLnBrk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lang="zh-CN" altLang="en-US" sz="1900" strike="noStrike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若是求轨迹问题，消去位置自变量。</a:t>
            </a:r>
            <a:endParaRPr lang="zh-CN" altLang="en-US" sz="1900" strike="noStrike" noProof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9206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69263" y="6216650"/>
          <a:ext cx="8255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" name="" r:id="rId1" imgW="393700" imgH="203200" progId="Equation.KSEE3">
                  <p:embed/>
                </p:oleObj>
              </mc:Choice>
              <mc:Fallback>
                <p:oleObj name="" r:id="rId1" imgW="393700" imgH="203200" progId="Equation.KSEE3">
                  <p:embed/>
                  <p:pic>
                    <p:nvPicPr>
                      <p:cNvPr id="0" name="图片 34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69263" y="6216650"/>
                        <a:ext cx="825500" cy="425450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文本框 107"/>
          <p:cNvSpPr txBox="1"/>
          <p:nvPr/>
        </p:nvSpPr>
        <p:spPr>
          <a:xfrm>
            <a:off x="4562475" y="4860925"/>
            <a:ext cx="3733800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【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问题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800" b="1" dirty="0">
                <a:solidFill>
                  <a:srgbClr val="0432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求位置问题，为何不由动能定理的积分形式再积分得到动力学的二重积分方程？</a:t>
            </a:r>
            <a:endParaRPr lang="zh-CN" altLang="en-US" sz="1800" b="1" dirty="0">
              <a:solidFill>
                <a:srgbClr val="0432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4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</a:t>
            </a:r>
            <a:r>
              <a:rPr lang="en-US" altLang="zh-CN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</a:t>
            </a:r>
            <a:r>
              <a:rPr lang="zh-CN" altLang="zh-CN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求过程的位移或轨迹问题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02A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单刚体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+2</a:t>
            </a:r>
            <a:r>
              <a:rPr lang="zh-CN" alt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自由度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</a:t>
            </a:r>
            <a:r>
              <a:rPr lang="zh-CN" alt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光滑水平面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+</a:t>
            </a:r>
            <a:r>
              <a:rPr lang="zh-CN" alt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初始扰动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2185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4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4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4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024188" y="4111625"/>
            <a:ext cx="3095625" cy="266382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1862" name="文本框 2061"/>
          <p:cNvSpPr txBox="1"/>
          <p:nvPr/>
        </p:nvSpPr>
        <p:spPr>
          <a:xfrm>
            <a:off x="6003925" y="60404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1863" name="组合 14"/>
          <p:cNvGrpSpPr/>
          <p:nvPr/>
        </p:nvGrpSpPr>
        <p:grpSpPr>
          <a:xfrm>
            <a:off x="3586163" y="4164013"/>
            <a:ext cx="1903412" cy="2097087"/>
            <a:chOff x="10503" y="5197"/>
            <a:chExt cx="2997" cy="3304"/>
          </a:xfrm>
        </p:grpSpPr>
        <p:graphicFrame>
          <p:nvGraphicFramePr>
            <p:cNvPr id="121864" name="对象 15"/>
            <p:cNvGraphicFramePr/>
            <p:nvPr/>
          </p:nvGraphicFramePr>
          <p:xfrm>
            <a:off x="10503" y="8307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5" name="" r:id="rId6" imgW="1123950" imgH="123825" progId="Paint.Picture">
                    <p:embed/>
                  </p:oleObj>
                </mc:Choice>
                <mc:Fallback>
                  <p:oleObj name="" r:id="rId6" imgW="1123950" imgH="123825" progId="Paint.Picture">
                    <p:embed/>
                    <p:pic>
                      <p:nvPicPr>
                        <p:cNvPr id="0" name="图片 34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503" y="8307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" name="直接连接符 1"/>
            <p:cNvCxnSpPr/>
            <p:nvPr/>
          </p:nvCxnSpPr>
          <p:spPr>
            <a:xfrm flipV="1">
              <a:off x="11077" y="6374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1866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36" y="78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" name="" r:id="rId8" imgW="152400" imgH="165100" progId="Equation.KSEE3">
                    <p:embed/>
                  </p:oleObj>
                </mc:Choice>
                <mc:Fallback>
                  <p:oleObj name="" r:id="rId8" imgW="152400" imgH="165100" progId="Equation.KSEE3">
                    <p:embed/>
                    <p:pic>
                      <p:nvPicPr>
                        <p:cNvPr id="0" name="图片 34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636" y="78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任意多边形 2"/>
            <p:cNvSpPr/>
            <p:nvPr/>
          </p:nvSpPr>
          <p:spPr>
            <a:xfrm>
              <a:off x="11362" y="7952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1868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22" y="7959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7" name="" r:id="rId10" imgW="127000" imgH="177165" progId="Equation.KSEE3">
                    <p:embed/>
                  </p:oleObj>
                </mc:Choice>
                <mc:Fallback>
                  <p:oleObj name="" r:id="rId10" imgW="127000" imgH="177165" progId="Equation.KSEE3">
                    <p:embed/>
                    <p:pic>
                      <p:nvPicPr>
                        <p:cNvPr id="0" name="图片 342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522" y="7959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箭头连接符 3"/>
            <p:cNvCxnSpPr/>
            <p:nvPr/>
          </p:nvCxnSpPr>
          <p:spPr>
            <a:xfrm>
              <a:off x="11362" y="8298"/>
              <a:ext cx="1803" cy="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11402" y="5750"/>
              <a:ext cx="120" cy="264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1871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90" y="8115"/>
            <a:ext cx="31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" name="" r:id="rId12" imgW="127000" imgH="139700" progId="Equation.KSEE3">
                    <p:embed/>
                  </p:oleObj>
                </mc:Choice>
                <mc:Fallback>
                  <p:oleObj name="" r:id="rId12" imgW="127000" imgH="139700" progId="Equation.KSEE3">
                    <p:embed/>
                    <p:pic>
                      <p:nvPicPr>
                        <p:cNvPr id="0" name="图片 3427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3190" y="8115"/>
                          <a:ext cx="31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72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65" y="5197"/>
            <a:ext cx="34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9" name="" r:id="rId14" imgW="139700" imgH="165100" progId="Equation.KSEE3">
                    <p:embed/>
                  </p:oleObj>
                </mc:Choice>
                <mc:Fallback>
                  <p:oleObj name="" r:id="rId14" imgW="139700" imgH="165100" progId="Equation.KSEE3">
                    <p:embed/>
                    <p:pic>
                      <p:nvPicPr>
                        <p:cNvPr id="0" name="图片 3428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1265" y="5197"/>
                          <a:ext cx="343" cy="4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873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9" y="7060"/>
            <a:ext cx="1553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" name="" r:id="rId16" imgW="634365" imgH="228600" progId="Equation.KSEE3">
                    <p:embed/>
                  </p:oleObj>
                </mc:Choice>
                <mc:Fallback>
                  <p:oleObj name="" r:id="rId16" imgW="634365" imgH="228600" progId="Equation.KSEE3">
                    <p:embed/>
                    <p:pic>
                      <p:nvPicPr>
                        <p:cNvPr id="0" name="图片 3429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699" y="7060"/>
                          <a:ext cx="1553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1580" y="7152"/>
              <a:ext cx="119" cy="11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FF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1875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49" y="5909"/>
            <a:ext cx="15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" name="" r:id="rId18" imgW="622300" imgH="215900" progId="Equation.KSEE3">
                    <p:embed/>
                  </p:oleObj>
                </mc:Choice>
                <mc:Fallback>
                  <p:oleObj name="" r:id="rId18" imgW="622300" imgH="215900" progId="Equation.KSEE3">
                    <p:embed/>
                    <p:pic>
                      <p:nvPicPr>
                        <p:cNvPr id="0" name="图片 3430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849" y="5909"/>
                          <a:ext cx="152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4925" y="1173783"/>
            <a:ext cx="874077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均质细杆长为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L，质量为m,静止直立在光滑水平面上。杆件受到微小扰动而倒下，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求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杆件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倾角为      时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点的位置和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点的运动轨迹方程。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23906" name="组合 3"/>
          <p:cNvGrpSpPr/>
          <p:nvPr/>
        </p:nvGrpSpPr>
        <p:grpSpPr>
          <a:xfrm>
            <a:off x="1778000" y="2151063"/>
            <a:ext cx="4187825" cy="2014537"/>
            <a:chOff x="835" y="5727"/>
            <a:chExt cx="6595" cy="3174"/>
          </a:xfrm>
        </p:grpSpPr>
        <p:graphicFrame>
          <p:nvGraphicFramePr>
            <p:cNvPr id="123907" name="对象 15"/>
            <p:cNvGraphicFramePr/>
            <p:nvPr/>
          </p:nvGraphicFramePr>
          <p:xfrm>
            <a:off x="5443" y="8631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6" name="" r:id="rId1" imgW="1123950" imgH="123825" progId="Paint.Picture">
                    <p:embed/>
                  </p:oleObj>
                </mc:Choice>
                <mc:Fallback>
                  <p:oleObj name="" r:id="rId1" imgW="1123950" imgH="123825" progId="Paint.Picture">
                    <p:embed/>
                    <p:pic>
                      <p:nvPicPr>
                        <p:cNvPr id="0" name="图片 343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443" y="8631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接连接符 22"/>
            <p:cNvCxnSpPr/>
            <p:nvPr/>
          </p:nvCxnSpPr>
          <p:spPr>
            <a:xfrm flipV="1">
              <a:off x="6017" y="6698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3909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058" y="62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5" name="" r:id="rId3" imgW="152400" imgH="165100" progId="Equation.KSEE3">
                    <p:embed/>
                  </p:oleObj>
                </mc:Choice>
                <mc:Fallback>
                  <p:oleObj name="" r:id="rId3" imgW="152400" imgH="165100" progId="Equation.KSEE3">
                    <p:embed/>
                    <p:pic>
                      <p:nvPicPr>
                        <p:cNvPr id="0" name="图片 343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058" y="62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10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76" y="8218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4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4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76" y="8218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任意多边形 41"/>
            <p:cNvSpPr/>
            <p:nvPr/>
          </p:nvSpPr>
          <p:spPr>
            <a:xfrm>
              <a:off x="6302" y="8276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3912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462" y="8283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2" name="" r:id="rId7" imgW="127000" imgH="177165" progId="Equation.KSEE3">
                    <p:embed/>
                  </p:oleObj>
                </mc:Choice>
                <mc:Fallback>
                  <p:oleObj name="" r:id="rId7" imgW="127000" imgH="177165" progId="Equation.KSEE3">
                    <p:embed/>
                    <p:pic>
                      <p:nvPicPr>
                        <p:cNvPr id="0" name="图片 343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62" y="8283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913" name="组合 84"/>
            <p:cNvGrpSpPr/>
            <p:nvPr/>
          </p:nvGrpSpPr>
          <p:grpSpPr>
            <a:xfrm>
              <a:off x="835" y="5727"/>
              <a:ext cx="2936" cy="3174"/>
              <a:chOff x="835" y="5152"/>
              <a:chExt cx="2936" cy="3174"/>
            </a:xfrm>
          </p:grpSpPr>
          <p:graphicFrame>
            <p:nvGraphicFramePr>
              <p:cNvPr id="123914" name="对象 64"/>
              <p:cNvGraphicFramePr/>
              <p:nvPr/>
            </p:nvGraphicFramePr>
            <p:xfrm>
              <a:off x="835" y="8047"/>
              <a:ext cx="1771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3" name="" r:id="rId9" imgW="1123950" imgH="123825" progId="Paint.Picture">
                      <p:embed/>
                    </p:oleObj>
                  </mc:Choice>
                  <mc:Fallback>
                    <p:oleObj name="" r:id="rId9" imgW="1123950" imgH="123825" progId="Paint.Picture">
                      <p:embed/>
                      <p:pic>
                        <p:nvPicPr>
                          <p:cNvPr id="0" name="图片 343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835" y="8047"/>
                            <a:ext cx="1771" cy="19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7" name="直接连接符 66"/>
              <p:cNvCxnSpPr/>
              <p:nvPr/>
            </p:nvCxnSpPr>
            <p:spPr>
              <a:xfrm flipV="1">
                <a:off x="1613" y="5880"/>
                <a:ext cx="81" cy="2167"/>
              </a:xfrm>
              <a:prstGeom prst="line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123916" name="对象 6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40" y="5555"/>
              <a:ext cx="373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7" name="" r:id="rId10" imgW="152400" imgH="165100" progId="Equation.KSEE3">
                      <p:embed/>
                    </p:oleObj>
                  </mc:Choice>
                  <mc:Fallback>
                    <p:oleObj name="" r:id="rId10" imgW="152400" imgH="165100" progId="Equation.KSEE3">
                      <p:embed/>
                      <p:pic>
                        <p:nvPicPr>
                          <p:cNvPr id="0" name="图片 343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240" y="5555"/>
                            <a:ext cx="373" cy="4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917" name="对象 7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68" y="7634"/>
              <a:ext cx="373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8" name="" r:id="rId11" imgW="152400" imgH="165100" progId="Equation.KSEE3">
                      <p:embed/>
                    </p:oleObj>
                  </mc:Choice>
                  <mc:Fallback>
                    <p:oleObj name="" r:id="rId11" imgW="152400" imgH="165100" progId="Equation.KSEE3">
                      <p:embed/>
                      <p:pic>
                        <p:nvPicPr>
                          <p:cNvPr id="0" name="图片 3437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68" y="7634"/>
                            <a:ext cx="373" cy="4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8" name="直接箭头连接符 77"/>
              <p:cNvCxnSpPr/>
              <p:nvPr/>
            </p:nvCxnSpPr>
            <p:spPr>
              <a:xfrm>
                <a:off x="1658" y="8043"/>
                <a:ext cx="1803" cy="24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" name="直接箭头连接符 79"/>
              <p:cNvCxnSpPr/>
              <p:nvPr/>
            </p:nvCxnSpPr>
            <p:spPr>
              <a:xfrm flipV="1">
                <a:off x="1586" y="5303"/>
                <a:ext cx="120" cy="2644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123920" name="对象 8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461" y="7984"/>
              <a:ext cx="311" cy="3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39" name="" r:id="rId12" imgW="127000" imgH="139700" progId="Equation.KSEE3">
                      <p:embed/>
                    </p:oleObj>
                  </mc:Choice>
                  <mc:Fallback>
                    <p:oleObj name="" r:id="rId12" imgW="127000" imgH="139700" progId="Equation.KSEE3">
                      <p:embed/>
                      <p:pic>
                        <p:nvPicPr>
                          <p:cNvPr id="0" name="图片 3438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461" y="7984"/>
                            <a:ext cx="311" cy="34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921" name="对象 8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849" y="5152"/>
              <a:ext cx="343" cy="4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40" name="" r:id="rId14" imgW="139700" imgH="165100" progId="Equation.KSEE3">
                      <p:embed/>
                    </p:oleObj>
                  </mc:Choice>
                  <mc:Fallback>
                    <p:oleObj name="" r:id="rId14" imgW="139700" imgH="165100" progId="Equation.KSEE3">
                      <p:embed/>
                      <p:pic>
                        <p:nvPicPr>
                          <p:cNvPr id="0" name="图片 3439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849" y="5152"/>
                            <a:ext cx="343" cy="40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23922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638" y="1500188"/>
          <a:ext cx="1968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" r:id="rId16" imgW="127000" imgH="177165" progId="Equation.KSEE3">
                  <p:embed/>
                </p:oleObj>
              </mc:Choice>
              <mc:Fallback>
                <p:oleObj name="" r:id="rId16" imgW="127000" imgH="177165" progId="Equation.KSEE3">
                  <p:embed/>
                  <p:pic>
                    <p:nvPicPr>
                      <p:cNvPr id="0" name="图片 344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60638" y="1500188"/>
                        <a:ext cx="196850" cy="27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矩形 29"/>
          <p:cNvSpPr/>
          <p:nvPr/>
        </p:nvSpPr>
        <p:spPr>
          <a:xfrm>
            <a:off x="6407150" y="5043488"/>
            <a:ext cx="2809875" cy="180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9" name="矩形 28"/>
          <p:cNvSpPr/>
          <p:nvPr/>
        </p:nvSpPr>
        <p:spPr>
          <a:xfrm>
            <a:off x="2916238" y="5013325"/>
            <a:ext cx="3311525" cy="18002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8" name="矩形 27"/>
          <p:cNvSpPr/>
          <p:nvPr/>
        </p:nvSpPr>
        <p:spPr>
          <a:xfrm>
            <a:off x="153988" y="5043488"/>
            <a:ext cx="2663825" cy="1844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385" name="Text Box 2"/>
          <p:cNvSpPr>
            <a:spLocks noGrp="1"/>
          </p:cNvSpPr>
          <p:nvPr>
            <p:ph type="title" hasCustomPrompt="1"/>
          </p:nvPr>
        </p:nvSpPr>
        <p:spPr>
          <a:xfrm>
            <a:off x="17463" y="15875"/>
            <a:ext cx="7421563" cy="711200"/>
          </a:xfrm>
        </p:spPr>
        <p:txBody>
          <a:bodyPr vert="horz" wrap="square" lIns="50800" tIns="50800" rIns="50800" bIns="50800" anchor="ctr"/>
          <a:p>
            <a:pPr defTabSz="409575" eaLnBrk="1" fontAlgn="base" hangingPunct="1">
              <a:lnSpc>
                <a:spcPct val="120000"/>
              </a:lnSpc>
            </a:pPr>
            <a:r>
              <a:rPr lang="zh-CN" altLang="en-US" b="1" strike="noStrike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【动能定理积分形式】与【动量</a:t>
            </a:r>
            <a:r>
              <a:rPr lang="en-US" altLang="zh-CN" b="1" strike="noStrike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/</a:t>
            </a:r>
            <a:r>
              <a:rPr lang="zh-CN" altLang="en-US" b="1" strike="noStrike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动量矩定理积分形式】（动静法积分）相关性</a:t>
            </a:r>
            <a:endParaRPr lang="zh-CN" altLang="en-US" b="1" strike="noStrike" noProof="1" dirty="0" smtClean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7413" name="矩形 8"/>
          <p:cNvSpPr/>
          <p:nvPr/>
        </p:nvSpPr>
        <p:spPr>
          <a:xfrm>
            <a:off x="239713" y="1693863"/>
            <a:ext cx="8664575" cy="968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fontAlgn="base" hangingPunct="0">
              <a:buFont typeface="Wingdings" panose="05000000000000000000" charset="0"/>
              <a:buNone/>
            </a:pP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1）对于单个刚体，若由</a:t>
            </a:r>
            <a:r>
              <a:rPr lang="zh-CN" altLang="en-US" sz="19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动能定理积分形式</a:t>
            </a: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lang="en-US" altLang="zh-CN" sz="1900" b="1" strike="noStrike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</a:t>
            </a: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）得到一个动力学一重积分方程，采用</a:t>
            </a:r>
            <a:r>
              <a:rPr lang="zh-CN" altLang="en-US" sz="1900" b="1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【动量</a:t>
            </a:r>
            <a:r>
              <a:rPr lang="en-US" altLang="zh-CN" sz="1900" b="1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/</a:t>
            </a:r>
            <a:r>
              <a:rPr lang="zh-CN" altLang="en-US" sz="1900" b="1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动量矩定理积分形式】</a:t>
            </a:r>
            <a:r>
              <a:rPr lang="zh-CN" altLang="en-US" sz="1900" b="1" strike="noStrike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（动静法积分）</a:t>
            </a:r>
            <a:r>
              <a:rPr lang="en-US" altLang="zh-CN" sz="1900" b="1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(</a:t>
            </a:r>
            <a:r>
              <a:rPr lang="en-US" altLang="zh-CN" sz="1900" b="1" strike="noStrike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B</a:t>
            </a:r>
            <a:r>
              <a:rPr lang="en-US" altLang="zh-CN" sz="1900" b="1" strike="noStrike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)</a:t>
            </a: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一定可以得到。由</a:t>
            </a:r>
            <a:r>
              <a:rPr lang="en-US" altLang="zh-CN" sz="1900" b="1" strike="noStrike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B</a:t>
            </a: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所得到的3个独立方程必然与</a:t>
            </a:r>
            <a:r>
              <a:rPr lang="en-US" altLang="zh-CN" sz="1900" b="1" strike="noStrike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</a:t>
            </a:r>
            <a:r>
              <a:rPr lang="zh-CN" altLang="en-US" sz="1900" b="1" strike="noStrike" noProof="1" dirty="0"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相关。</a:t>
            </a:r>
            <a:endParaRPr lang="zh-CN" altLang="en-US" sz="1900" b="1" strike="noStrike" noProof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713" y="941388"/>
            <a:ext cx="8664575" cy="660400"/>
          </a:xfrm>
          <a:prstGeom prst="rect">
            <a:avLst/>
          </a:prstGeom>
        </p:spPr>
        <p:txBody>
          <a:bodyPr wrap="square">
            <a:spAutoFit/>
          </a:bodyPr>
          <a:p>
            <a:pPr marL="342900" marR="0" indent="-342900" algn="l" defTabSz="409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n"/>
            </a:pPr>
            <a:r>
              <a:rPr kumimoji="0" lang="zh-CN" altLang="en-US" sz="1900" b="1" i="0" u="none" strike="noStrike" kern="1200" cap="none" spc="0" normalizeH="0" baseline="0" noProof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+mn-ea"/>
              </a:rPr>
              <a:t>求一个过程的速度变化问题</a:t>
            </a:r>
            <a:endParaRPr kumimoji="0" lang="zh-CN" altLang="en-US" sz="1900" b="1" i="0" u="none" strike="noStrike" kern="1200" cap="none" spc="0" normalizeH="0" baseline="0" noProof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indent="0" algn="l" defTabSz="409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kumimoji="0" lang="zh-CN" altLang="en-US" sz="1800" b="1" i="0" u="none" strike="noStrike" kern="1200" cap="none" spc="0" normalizeH="0" baseline="0" noProof="1" dirty="0" smtClean="0">
                <a:solidFill>
                  <a:schemeClr val="tx1"/>
                </a:solidFill>
                <a:latin typeface="+mn-ea"/>
                <a:ea typeface="+mn-ea"/>
                <a:cs typeface="+mn-cs"/>
                <a:sym typeface="Helvetica Light"/>
              </a:rPr>
              <a:t>了解动力学各方法所列方程相关性，有助于选择合适的分析方法。可以证明</a:t>
            </a:r>
            <a:r>
              <a:rPr kumimoji="0" lang="en-US" altLang="zh-CN" sz="1800" b="1" i="0" u="none" strike="noStrike" kern="1200" cap="none" spc="0" normalizeH="0" baseline="0" noProof="1" dirty="0" smtClean="0">
                <a:solidFill>
                  <a:schemeClr val="tx1"/>
                </a:solidFill>
                <a:latin typeface="+mn-ea"/>
                <a:ea typeface="+mn-ea"/>
                <a:cs typeface="+mn-cs"/>
                <a:sym typeface="Helvetica Light"/>
              </a:rPr>
              <a:t>:</a:t>
            </a:r>
            <a:endParaRPr kumimoji="0" lang="zh-CN" altLang="en-US" sz="1800" b="1" i="0" u="none" strike="noStrike" kern="1200" cap="none" spc="0" normalizeH="0" baseline="0" noProof="1" dirty="0" smtClean="0">
              <a:solidFill>
                <a:schemeClr val="tx1"/>
              </a:solidFill>
              <a:latin typeface="+mn-ea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7415" name="对象 13"/>
          <p:cNvGraphicFramePr/>
          <p:nvPr/>
        </p:nvGraphicFramePr>
        <p:xfrm>
          <a:off x="2908300" y="5137150"/>
          <a:ext cx="14208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463040" imgH="937260" progId="Paint.Picture">
                  <p:embed/>
                </p:oleObj>
              </mc:Choice>
              <mc:Fallback>
                <p:oleObj name="" r:id="rId1" imgW="1463040" imgH="93726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0" y="5137150"/>
                        <a:ext cx="1420813" cy="1203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对象 8"/>
          <p:cNvGraphicFramePr/>
          <p:nvPr/>
        </p:nvGraphicFramePr>
        <p:xfrm>
          <a:off x="6407150" y="5099050"/>
          <a:ext cx="103187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693420" imgH="739140" progId="Paint.Picture">
                  <p:embed/>
                </p:oleObj>
              </mc:Choice>
              <mc:Fallback>
                <p:oleObj name="" r:id="rId3" imgW="693420" imgH="739140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07150" y="5099050"/>
                        <a:ext cx="1031875" cy="1189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对象 10"/>
          <p:cNvGraphicFramePr/>
          <p:nvPr/>
        </p:nvGraphicFramePr>
        <p:xfrm>
          <a:off x="7645400" y="5043488"/>
          <a:ext cx="1057275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754380" imgH="1082040" progId="Paint.Picture">
                  <p:embed/>
                </p:oleObj>
              </mc:Choice>
              <mc:Fallback>
                <p:oleObj name="" r:id="rId5" imgW="754380" imgH="108204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45400" y="5043488"/>
                        <a:ext cx="1057275" cy="1512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176269" y="6161390"/>
            <a:ext cx="725806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(</a:t>
            </a:r>
            <a:r>
              <a:rPr kumimoji="0" lang="zh-CN" altLang="en-US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3)</a:t>
            </a:r>
            <a:endParaRPr kumimoji="0" lang="en-US" altLang="zh-CN" sz="1900" b="0" i="0" u="none" strike="noStrike" kern="1200" cap="none" spc="0" normalizeH="0" baseline="0" noProof="1" dirty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37019" y="6193774"/>
            <a:ext cx="725806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(</a:t>
            </a:r>
            <a:r>
              <a:rPr kumimoji="0" lang="zh-CN" altLang="en-US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5)</a:t>
            </a:r>
            <a:endParaRPr kumimoji="0" lang="en-US" altLang="zh-CN" sz="1900" b="0" i="0" u="none" strike="noStrike" kern="1200" cap="none" spc="0" normalizeH="0" baseline="0" noProof="1" dirty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0500" y="6287769"/>
            <a:ext cx="725788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(</a:t>
            </a:r>
            <a:r>
              <a:rPr kumimoji="0" lang="zh-CN" altLang="en-US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6)</a:t>
            </a:r>
            <a:endParaRPr kumimoji="0" lang="en-US" altLang="zh-CN" sz="1900" b="0" i="0" u="none" strike="noStrike" kern="1200" cap="none" spc="0" normalizeH="0" baseline="0" noProof="1" dirty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pSp>
        <p:nvGrpSpPr>
          <p:cNvPr id="17421" name="组合 12"/>
          <p:cNvGrpSpPr/>
          <p:nvPr/>
        </p:nvGrpSpPr>
        <p:grpSpPr>
          <a:xfrm>
            <a:off x="4519613" y="5156200"/>
            <a:ext cx="1463675" cy="1635125"/>
            <a:chOff x="6666" y="7950"/>
            <a:chExt cx="2837" cy="2746"/>
          </a:xfrm>
        </p:grpSpPr>
        <p:graphicFrame>
          <p:nvGraphicFramePr>
            <p:cNvPr id="71694" name="对象 13"/>
            <p:cNvGraphicFramePr/>
            <p:nvPr/>
          </p:nvGraphicFramePr>
          <p:xfrm>
            <a:off x="6666" y="7950"/>
            <a:ext cx="2837" cy="2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7" imgW="1463040" imgH="937260" progId="Paint.Picture">
                    <p:embed/>
                  </p:oleObj>
                </mc:Choice>
                <mc:Fallback>
                  <p:oleObj name="" r:id="rId7" imgW="1463040" imgH="937260" progId="Paint.Picture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666" y="7950"/>
                          <a:ext cx="2837" cy="21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7005" y="9367"/>
              <a:ext cx="567" cy="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86" y="9789"/>
              <a:ext cx="1971" cy="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50800" tIns="50800" rIns="50800" bIns="50800" spcCol="38100" anchor="ctr">
              <a:spAutoFit/>
            </a:bodyPr>
            <a:p>
              <a:pPr marL="0" marR="0" indent="0" algn="l" defTabSz="5842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zh-CN" sz="1900" b="0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rPr>
                <a:t>(</a:t>
              </a:r>
              <a:r>
                <a:rPr kumimoji="0" lang="zh-CN" altLang="en-US" sz="1900" b="0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rPr>
                <a:t>图</a:t>
              </a:r>
              <a:r>
                <a:rPr kumimoji="0" lang="en-US" altLang="zh-CN" sz="1900" b="0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rPr>
                <a:t>4)</a:t>
              </a:r>
              <a:endParaRPr kumimoji="0" lang="en-US" altLang="zh-CN" sz="19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7232" y="9480"/>
              <a:ext cx="119" cy="2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grpSp>
        <p:nvGrpSpPr>
          <p:cNvPr id="17426" name="组合 13"/>
          <p:cNvGrpSpPr/>
          <p:nvPr/>
        </p:nvGrpSpPr>
        <p:grpSpPr>
          <a:xfrm>
            <a:off x="153988" y="5380038"/>
            <a:ext cx="1030287" cy="1109662"/>
            <a:chOff x="475" y="8121"/>
            <a:chExt cx="1622" cy="1746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1065" y="8121"/>
              <a:ext cx="1032" cy="137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1700" name="对象 10"/>
            <p:cNvGraphicFramePr/>
            <p:nvPr/>
          </p:nvGraphicFramePr>
          <p:xfrm>
            <a:off x="475" y="9521"/>
            <a:ext cx="124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8" imgW="790575" imgH="219075" progId="Paint.Picture">
                    <p:embed/>
                  </p:oleObj>
                </mc:Choice>
                <mc:Fallback>
                  <p:oleObj name="" r:id="rId8" imgW="790575" imgH="219075" progId="Paint.Picture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5" y="9521"/>
                          <a:ext cx="1246" cy="3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29" name="组合 24"/>
          <p:cNvGrpSpPr/>
          <p:nvPr/>
        </p:nvGrpSpPr>
        <p:grpSpPr>
          <a:xfrm>
            <a:off x="1439863" y="5272088"/>
            <a:ext cx="1101725" cy="1252537"/>
            <a:chOff x="2268" y="8303"/>
            <a:chExt cx="1734" cy="1972"/>
          </a:xfrm>
        </p:grpSpPr>
        <p:sp>
          <p:nvSpPr>
            <p:cNvPr id="23" name="矩形 22"/>
            <p:cNvSpPr/>
            <p:nvPr/>
          </p:nvSpPr>
          <p:spPr>
            <a:xfrm>
              <a:off x="2664" y="9482"/>
              <a:ext cx="681" cy="454"/>
            </a:xfrm>
            <a:prstGeom prst="rect">
              <a:avLst/>
            </a:prstGeom>
            <a:ln w="285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71703" name="组合 14"/>
            <p:cNvGrpSpPr/>
            <p:nvPr/>
          </p:nvGrpSpPr>
          <p:grpSpPr>
            <a:xfrm>
              <a:off x="2268" y="8303"/>
              <a:ext cx="1735" cy="1972"/>
              <a:chOff x="362" y="8121"/>
              <a:chExt cx="1735" cy="1972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V="1">
                <a:off x="1065" y="8121"/>
                <a:ext cx="1032" cy="137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705" name="对象 16"/>
              <p:cNvGraphicFramePr/>
              <p:nvPr/>
            </p:nvGraphicFramePr>
            <p:xfrm>
              <a:off x="362" y="9747"/>
              <a:ext cx="1246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" r:id="rId10" imgW="790575" imgH="219075" progId="Paint.Picture">
                      <p:embed/>
                    </p:oleObj>
                  </mc:Choice>
                  <mc:Fallback>
                    <p:oleObj name="" r:id="rId10" imgW="790575" imgH="219075" progId="Paint.Picture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62" y="9747"/>
                            <a:ext cx="1246" cy="34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椭圆 23"/>
            <p:cNvSpPr/>
            <p:nvPr/>
          </p:nvSpPr>
          <p:spPr>
            <a:xfrm>
              <a:off x="2891" y="9595"/>
              <a:ext cx="227" cy="1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52897" y="6288390"/>
            <a:ext cx="725813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(</a:t>
            </a:r>
            <a:r>
              <a:rPr kumimoji="0" lang="zh-CN" altLang="en-US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2)</a:t>
            </a:r>
            <a:endParaRPr kumimoji="0" lang="en-US" altLang="zh-CN" sz="1900" b="0" i="0" u="none" strike="noStrike" kern="1200" cap="none" spc="0" normalizeH="0" baseline="0" noProof="1" dirty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4797" y="6271894"/>
            <a:ext cx="725813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(</a:t>
            </a:r>
            <a:r>
              <a:rPr kumimoji="0" lang="zh-CN" altLang="en-US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图</a:t>
            </a:r>
            <a:r>
              <a:rPr kumimoji="0" lang="en-US" altLang="zh-CN" sz="1900" b="0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1)</a:t>
            </a:r>
            <a:endParaRPr kumimoji="0" lang="en-US" altLang="zh-CN" sz="1900" b="0" i="0" u="none" strike="noStrike" kern="1200" cap="none" spc="0" normalizeH="0" baseline="0" noProof="1" dirty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矩形 8"/>
          <p:cNvSpPr/>
          <p:nvPr/>
        </p:nvSpPr>
        <p:spPr>
          <a:xfrm>
            <a:off x="344488" y="2662238"/>
            <a:ext cx="8664575" cy="676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buFont typeface="Wingdings" panose="05000000000000000000" charset="0"/>
            </a:pPr>
            <a:r>
              <a:rPr lang="en-US" altLang="zh-CN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）在单刚体上连接物体，但不增加外部约束和自由度而形成的多刚体系统，对整体由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所列的方程与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的相关性，与单刚体相同，4个方程间是相关的。</a:t>
            </a:r>
            <a:endParaRPr lang="zh-CN" altLang="en-US" sz="1900" b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8"/>
          <p:cNvSpPr/>
          <p:nvPr/>
        </p:nvSpPr>
        <p:spPr>
          <a:xfrm>
            <a:off x="225425" y="3409950"/>
            <a:ext cx="8664575" cy="15525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buFont typeface="Wingdings" panose="05000000000000000000" charset="0"/>
            </a:pPr>
            <a:r>
              <a:rPr lang="en-US" altLang="zh-CN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其它多刚体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任意自由度系统，对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整体</a:t>
            </a:r>
            <a:r>
              <a:rPr lang="en-US" altLang="zh-CN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或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只从某一局部</a:t>
            </a:r>
            <a:r>
              <a:rPr lang="en-US" altLang="zh-CN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由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列3个独立方程，，该3个方程必然与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独立，可以根据问题，从中任意挑选，不需担心相关性。若除了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外，用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对整体或局部再只需要列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一个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方程，则这</a:t>
            </a:r>
            <a:r>
              <a:rPr lang="zh-CN" altLang="en-US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2个方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程必然独立。但若既有从整体又从局部得到的2个及其以上的方程，则这些方程特殊情形下可能会与</a:t>
            </a:r>
            <a:r>
              <a:rPr lang="en-US" altLang="zh-CN" sz="19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1900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相关。</a:t>
            </a:r>
            <a:endParaRPr lang="zh-CN" altLang="en-US" sz="1900" b="1" dirty="0"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  <p:bldP spid="2" grpId="0"/>
      <p:bldP spid="28" grpId="0" bldLvl="0" animBg="1"/>
      <p:bldP spid="26" grpId="0" bldLvl="0" animBg="1"/>
      <p:bldP spid="27" grpId="0" bldLvl="0" animBg="1"/>
      <p:bldP spid="29" grpId="0" bldLvl="0" animBg="1"/>
      <p:bldP spid="18" grpId="0" bldLvl="0" animBg="1"/>
      <p:bldP spid="30" grpId="0" bldLvl="0" animBg="1"/>
      <p:bldP spid="19" grpId="0" bldLvl="0" animBg="1"/>
      <p:bldP spid="20" grpId="0" bldLvl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4925" y="1173782"/>
            <a:ext cx="874077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均质细杆长为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L，质量为m,静止直立在光滑水平面上。杆件受到微小扰动而倒下，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求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杆件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倾角为      时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点的位置和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点的运动轨迹方程。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24930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638" y="1500188"/>
          <a:ext cx="1968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" name="" r:id="rId1" imgW="127000" imgH="177165" progId="Equation.KSEE3">
                  <p:embed/>
                </p:oleObj>
              </mc:Choice>
              <mc:Fallback>
                <p:oleObj name="" r:id="rId1" imgW="127000" imgH="177165" progId="Equation.KSEE3">
                  <p:embed/>
                  <p:pic>
                    <p:nvPicPr>
                      <p:cNvPr id="0" name="图片 34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0638" y="1500188"/>
                        <a:ext cx="196850" cy="27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919" y="2224078"/>
            <a:ext cx="9124955" cy="2409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342900" marR="0" indent="-34290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accent1"/>
                </a:solidFill>
                <a:latin typeface="+mj-ea"/>
                <a:ea typeface="+mj-ea"/>
                <a:cs typeface="+mj-ea"/>
                <a:sym typeface="Helvetica Light"/>
              </a:rPr>
              <a:t>第1步:确定需列的方程</a:t>
            </a:r>
            <a:r>
              <a:rPr kumimoji="0" sz="20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Helvetica Light"/>
              </a:rPr>
              <a:t>。</a:t>
            </a:r>
            <a:endParaRPr kumimoji="0" sz="2000" b="1" i="0" u="none" strike="noStrike" kern="1200" cap="none" spc="0" normalizeH="0" baseline="0" noProof="1" dirty="0" smtClean="0">
              <a:solidFill>
                <a:schemeClr val="tx1"/>
              </a:solidFill>
              <a:latin typeface="+mj-ea"/>
              <a:ea typeface="+mj-ea"/>
              <a:cs typeface="+mj-ea"/>
              <a:sym typeface="Helvetica Light"/>
            </a:endParaRPr>
          </a:p>
          <a:p>
            <a:pPr marL="342900" marR="0" indent="-34290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Helvetica Light"/>
              </a:rPr>
              <a:t> 具有n个自由度的完整系统，已知待求时刻s个位置量，至少需要列k=n-s个动力学理论的  2重积分方程。</a:t>
            </a:r>
            <a:endParaRPr kumimoji="0" sz="2000" b="1" i="0" u="none" strike="noStrike" kern="1200" cap="none" spc="0" normalizeH="0" baseline="0" noProof="1" dirty="0" smtClean="0">
              <a:solidFill>
                <a:schemeClr val="tx1"/>
              </a:solidFill>
              <a:latin typeface="+mj-ea"/>
              <a:ea typeface="+mj-ea"/>
              <a:cs typeface="+mj-ea"/>
              <a:sym typeface="Helvetica Light"/>
            </a:endParaRPr>
          </a:p>
          <a:p>
            <a:pPr marL="342900" marR="0" indent="-34290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Helvetica Light"/>
              </a:rPr>
              <a:t>该题 2个自由度，已知待求时刻1个位置量       ，至少需要列k=2-1个动力学2重积分方程。</a:t>
            </a:r>
            <a:endParaRPr kumimoji="0" sz="2000" b="1" i="0" u="none" strike="noStrike" kern="1200" cap="none" spc="0" normalizeH="0" baseline="0" noProof="1" dirty="0" smtClean="0">
              <a:solidFill>
                <a:schemeClr val="tx1"/>
              </a:solidFill>
              <a:latin typeface="+mj-ea"/>
              <a:ea typeface="+mj-ea"/>
              <a:cs typeface="+mj-ea"/>
              <a:sym typeface="Helvetica Light"/>
            </a:endParaRPr>
          </a:p>
        </p:txBody>
      </p:sp>
      <p:grpSp>
        <p:nvGrpSpPr>
          <p:cNvPr id="124932" name="组合 14"/>
          <p:cNvGrpSpPr/>
          <p:nvPr/>
        </p:nvGrpSpPr>
        <p:grpSpPr>
          <a:xfrm>
            <a:off x="6248400" y="4365625"/>
            <a:ext cx="1903413" cy="2097088"/>
            <a:chOff x="10503" y="5197"/>
            <a:chExt cx="2997" cy="3304"/>
          </a:xfrm>
        </p:grpSpPr>
        <p:graphicFrame>
          <p:nvGraphicFramePr>
            <p:cNvPr id="124933" name="对象 15"/>
            <p:cNvGraphicFramePr/>
            <p:nvPr/>
          </p:nvGraphicFramePr>
          <p:xfrm>
            <a:off x="10503" y="8307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4" name="" r:id="rId3" imgW="1123950" imgH="123825" progId="Paint.Picture">
                    <p:embed/>
                  </p:oleObj>
                </mc:Choice>
                <mc:Fallback>
                  <p:oleObj name="" r:id="rId3" imgW="1123950" imgH="123825" progId="Paint.Picture">
                    <p:embed/>
                    <p:pic>
                      <p:nvPicPr>
                        <p:cNvPr id="0" name="图片 344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503" y="8307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接连接符 22"/>
            <p:cNvCxnSpPr/>
            <p:nvPr/>
          </p:nvCxnSpPr>
          <p:spPr>
            <a:xfrm flipV="1">
              <a:off x="11077" y="6374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4935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36" y="78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3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44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36" y="78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任意多边形 41"/>
            <p:cNvSpPr/>
            <p:nvPr/>
          </p:nvSpPr>
          <p:spPr>
            <a:xfrm>
              <a:off x="11362" y="7952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4937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22" y="7959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2" name="" r:id="rId7" imgW="127000" imgH="177165" progId="Equation.KSEE3">
                    <p:embed/>
                  </p:oleObj>
                </mc:Choice>
                <mc:Fallback>
                  <p:oleObj name="" r:id="rId7" imgW="127000" imgH="177165" progId="Equation.KSEE3">
                    <p:embed/>
                    <p:pic>
                      <p:nvPicPr>
                        <p:cNvPr id="0" name="图片 344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522" y="7959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8" name="直接箭头连接符 77"/>
            <p:cNvCxnSpPr/>
            <p:nvPr/>
          </p:nvCxnSpPr>
          <p:spPr>
            <a:xfrm>
              <a:off x="11362" y="8298"/>
              <a:ext cx="1803" cy="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11402" y="5750"/>
              <a:ext cx="120" cy="264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4940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90" y="8115"/>
            <a:ext cx="31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6" name="" r:id="rId9" imgW="127000" imgH="139700" progId="Equation.KSEE3">
                    <p:embed/>
                  </p:oleObj>
                </mc:Choice>
                <mc:Fallback>
                  <p:oleObj name="" r:id="rId9" imgW="127000" imgH="139700" progId="Equation.KSEE3">
                    <p:embed/>
                    <p:pic>
                      <p:nvPicPr>
                        <p:cNvPr id="0" name="图片 344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90" y="8115"/>
                          <a:ext cx="31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41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65" y="5197"/>
            <a:ext cx="34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7" name="" r:id="rId11" imgW="139700" imgH="165100" progId="Equation.KSEE3">
                    <p:embed/>
                  </p:oleObj>
                </mc:Choice>
                <mc:Fallback>
                  <p:oleObj name="" r:id="rId11" imgW="139700" imgH="165100" progId="Equation.KSEE3">
                    <p:embed/>
                    <p:pic>
                      <p:nvPicPr>
                        <p:cNvPr id="0" name="图片 344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265" y="5197"/>
                          <a:ext cx="343" cy="4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942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9" y="7060"/>
            <a:ext cx="1553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8" name="" r:id="rId13" imgW="634365" imgH="228600" progId="Equation.KSEE3">
                    <p:embed/>
                  </p:oleObj>
                </mc:Choice>
                <mc:Fallback>
                  <p:oleObj name="" r:id="rId13" imgW="634365" imgH="228600" progId="Equation.KSEE3">
                    <p:embed/>
                    <p:pic>
                      <p:nvPicPr>
                        <p:cNvPr id="0" name="图片 344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99" y="7060"/>
                          <a:ext cx="1553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1580" y="7152"/>
              <a:ext cx="119" cy="11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FF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4944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49" y="5909"/>
            <a:ext cx="15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" name="" r:id="rId15" imgW="622300" imgH="215900" progId="Equation.KSEE3">
                    <p:embed/>
                  </p:oleObj>
                </mc:Choice>
                <mc:Fallback>
                  <p:oleObj name="" r:id="rId15" imgW="622300" imgH="215900" progId="Equation.KSEE3">
                    <p:embed/>
                    <p:pic>
                      <p:nvPicPr>
                        <p:cNvPr id="0" name="图片 344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49" y="5909"/>
                          <a:ext cx="152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4945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7325" y="3756025"/>
          <a:ext cx="2921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" r:id="rId17" imgW="127000" imgH="177165" progId="Equation.KSEE3">
                  <p:embed/>
                </p:oleObj>
              </mc:Choice>
              <mc:Fallback>
                <p:oleObj name="" r:id="rId17" imgW="127000" imgH="177165" progId="Equation.KSEE3">
                  <p:embed/>
                  <p:pic>
                    <p:nvPicPr>
                      <p:cNvPr id="0" name="图片 34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67325" y="3756025"/>
                        <a:ext cx="292100" cy="407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00" y="5232400"/>
            <a:ext cx="5614988" cy="127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TextBox 2"/>
          <p:cNvSpPr txBox="1"/>
          <p:nvPr/>
        </p:nvSpPr>
        <p:spPr>
          <a:xfrm>
            <a:off x="34925" y="1173782"/>
            <a:ext cx="874077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均质细杆长为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L，质量为m,静止直立在光滑水平面上。杆件受到微小扰动而倒下，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求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杆件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倾角为      时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点的位置和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点的运动轨迹方程。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25955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638" y="1500188"/>
          <a:ext cx="1968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" r:id="rId1" imgW="127000" imgH="177165" progId="Equation.KSEE3">
                  <p:embed/>
                </p:oleObj>
              </mc:Choice>
              <mc:Fallback>
                <p:oleObj name="" r:id="rId1" imgW="127000" imgH="177165" progId="Equation.KSEE3">
                  <p:embed/>
                  <p:pic>
                    <p:nvPicPr>
                      <p:cNvPr id="0" name="图片 34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0638" y="1500188"/>
                        <a:ext cx="196850" cy="27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52716" y="1812288"/>
            <a:ext cx="8173084" cy="2871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accent1"/>
                </a:solidFill>
                <a:latin typeface="+mn-ea"/>
                <a:ea typeface="+mn-ea"/>
                <a:cs typeface="+mn-ea"/>
                <a:sym typeface="Helvetica Light"/>
              </a:rPr>
              <a:t>第2步:</a:t>
            </a:r>
            <a:endParaRPr kumimoji="0" sz="2000" b="1" i="0" u="none" strike="noStrike" kern="1200" cap="none" spc="0" normalizeH="0" baseline="0" noProof="1" dirty="0" smtClean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  <a:cs typeface="+mj-cs"/>
              <a:sym typeface="Helvetica Light"/>
            </a:endParaRPr>
          </a:p>
          <a:p>
            <a:pPr marL="342900" marR="0" indent="-34290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j-ea"/>
                <a:ea typeface="+mj-ea"/>
                <a:cs typeface="+mj-ea"/>
                <a:sym typeface="Helvetica Light"/>
              </a:rPr>
              <a:t>一般从动量定理的2重积分形式，比如系统质心守恒，或动量矩定理的2重积分形式来寻找。  若不易发现，可用动静法分析格式建立动力学方程，再对其二重积分即可。</a:t>
            </a:r>
            <a:endParaRPr kumimoji="0" sz="2000" b="1" i="0" u="none" strike="noStrike" kern="1200" cap="none" spc="0" normalizeH="0" baseline="0" noProof="1" dirty="0" smtClean="0">
              <a:solidFill>
                <a:srgbClr val="000000"/>
              </a:solidFill>
              <a:latin typeface="+mj-ea"/>
              <a:ea typeface="+mj-ea"/>
              <a:cs typeface="+mj-ea"/>
              <a:sym typeface="Helvetica Light"/>
            </a:endParaRPr>
          </a:p>
          <a:p>
            <a:pPr marL="342900" marR="0" indent="-34290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j-ea"/>
                <a:ea typeface="+mj-ea"/>
                <a:cs typeface="+mj-ea"/>
                <a:sym typeface="Helvetica Light"/>
              </a:rPr>
              <a:t>该题，水平一直无外力，故水平动量守恒，积分得到质心水平位置不变的方程。</a:t>
            </a:r>
            <a:endParaRPr kumimoji="0" sz="2000" b="1" i="0" u="none" strike="noStrike" kern="1200" cap="none" spc="0" normalizeH="0" baseline="0" noProof="1" dirty="0" smtClean="0">
              <a:solidFill>
                <a:srgbClr val="000000"/>
              </a:solidFill>
              <a:latin typeface="+mj-ea"/>
              <a:ea typeface="+mj-ea"/>
              <a:cs typeface="+mj-ea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2721" y="4693285"/>
            <a:ext cx="3132464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由水平动量守恒，积分得到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pSp>
        <p:nvGrpSpPr>
          <p:cNvPr id="125958" name="组合 14"/>
          <p:cNvGrpSpPr/>
          <p:nvPr/>
        </p:nvGrpSpPr>
        <p:grpSpPr>
          <a:xfrm>
            <a:off x="6867525" y="4508500"/>
            <a:ext cx="1903413" cy="2098675"/>
            <a:chOff x="10503" y="5197"/>
            <a:chExt cx="2997" cy="3304"/>
          </a:xfrm>
        </p:grpSpPr>
        <p:graphicFrame>
          <p:nvGraphicFramePr>
            <p:cNvPr id="125959" name="对象 15"/>
            <p:cNvGraphicFramePr/>
            <p:nvPr/>
          </p:nvGraphicFramePr>
          <p:xfrm>
            <a:off x="10503" y="8307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2" name="" r:id="rId3" imgW="1123950" imgH="123825" progId="Paint.Picture">
                    <p:embed/>
                  </p:oleObj>
                </mc:Choice>
                <mc:Fallback>
                  <p:oleObj name="" r:id="rId3" imgW="1123950" imgH="123825" progId="Paint.Picture">
                    <p:embed/>
                    <p:pic>
                      <p:nvPicPr>
                        <p:cNvPr id="0" name="图片 345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503" y="8307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接连接符 22"/>
            <p:cNvCxnSpPr/>
            <p:nvPr/>
          </p:nvCxnSpPr>
          <p:spPr>
            <a:xfrm flipV="1">
              <a:off x="11077" y="6374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5961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36" y="78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4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36" y="78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任意多边形 41"/>
            <p:cNvSpPr/>
            <p:nvPr/>
          </p:nvSpPr>
          <p:spPr>
            <a:xfrm>
              <a:off x="11362" y="7952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5963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22" y="7959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4" name="" r:id="rId7" imgW="127000" imgH="177165" progId="Equation.KSEE3">
                    <p:embed/>
                  </p:oleObj>
                </mc:Choice>
                <mc:Fallback>
                  <p:oleObj name="" r:id="rId7" imgW="127000" imgH="177165" progId="Equation.KSEE3">
                    <p:embed/>
                    <p:pic>
                      <p:nvPicPr>
                        <p:cNvPr id="0" name="图片 345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522" y="7959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8" name="直接箭头连接符 77"/>
            <p:cNvCxnSpPr/>
            <p:nvPr/>
          </p:nvCxnSpPr>
          <p:spPr>
            <a:xfrm>
              <a:off x="11362" y="8298"/>
              <a:ext cx="1803" cy="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11402" y="5750"/>
              <a:ext cx="120" cy="264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5966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90" y="8115"/>
            <a:ext cx="31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5" name="" r:id="rId9" imgW="127000" imgH="139700" progId="Equation.KSEE3">
                    <p:embed/>
                  </p:oleObj>
                </mc:Choice>
                <mc:Fallback>
                  <p:oleObj name="" r:id="rId9" imgW="127000" imgH="139700" progId="Equation.KSEE3">
                    <p:embed/>
                    <p:pic>
                      <p:nvPicPr>
                        <p:cNvPr id="0" name="图片 345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90" y="8115"/>
                          <a:ext cx="31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67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65" y="5197"/>
            <a:ext cx="34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6" name="" r:id="rId11" imgW="139700" imgH="165100" progId="Equation.KSEE3">
                    <p:embed/>
                  </p:oleObj>
                </mc:Choice>
                <mc:Fallback>
                  <p:oleObj name="" r:id="rId11" imgW="139700" imgH="165100" progId="Equation.KSEE3">
                    <p:embed/>
                    <p:pic>
                      <p:nvPicPr>
                        <p:cNvPr id="0" name="图片 345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265" y="5197"/>
                          <a:ext cx="343" cy="4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968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9" y="7060"/>
            <a:ext cx="1553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7" name="" r:id="rId13" imgW="634365" imgH="228600" progId="Equation.KSEE3">
                    <p:embed/>
                  </p:oleObj>
                </mc:Choice>
                <mc:Fallback>
                  <p:oleObj name="" r:id="rId13" imgW="634365" imgH="228600" progId="Equation.KSEE3">
                    <p:embed/>
                    <p:pic>
                      <p:nvPicPr>
                        <p:cNvPr id="0" name="图片 345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99" y="7060"/>
                          <a:ext cx="1553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1580" y="7152"/>
              <a:ext cx="119" cy="11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FF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5970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49" y="5909"/>
            <a:ext cx="15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9" name="" r:id="rId15" imgW="622300" imgH="215900" progId="Equation.KSEE3">
                    <p:embed/>
                  </p:oleObj>
                </mc:Choice>
                <mc:Fallback>
                  <p:oleObj name="" r:id="rId15" imgW="622300" imgH="215900" progId="Equation.KSEE3">
                    <p:embed/>
                    <p:pic>
                      <p:nvPicPr>
                        <p:cNvPr id="0" name="图片 345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49" y="5909"/>
                          <a:ext cx="152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316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67100" y="4787900"/>
          <a:ext cx="22113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" name="" r:id="rId17" imgW="1422400" imgH="279400" progId="Equation.KSEE3">
                  <p:embed/>
                </p:oleObj>
              </mc:Choice>
              <mc:Fallback>
                <p:oleObj name="" r:id="rId17" imgW="1422400" imgH="279400" progId="Equation.KSEE3">
                  <p:embed/>
                  <p:pic>
                    <p:nvPicPr>
                      <p:cNvPr id="0" name="图片 345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67100" y="4787900"/>
                        <a:ext cx="2211388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678169" y="4683760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717" y="5390197"/>
            <a:ext cx="481012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机械能守恒定律（动能定理积分）专门为求速度定制，不适宜于再积分求位置。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19" grpId="0" bldLvl="0" animBg="1"/>
      <p:bldP spid="4" grpId="0" bldLvl="0" animBg="1"/>
      <p:bldP spid="2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9998" y="1174424"/>
            <a:ext cx="874077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均质细杆长为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L，质量为m,静止直立在光滑水平面上。杆件受到微小扰动而倒下，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求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杆件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倾角为      时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点的位置和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点的运动轨迹方程。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26978" name="对象 8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638" y="1500188"/>
          <a:ext cx="1968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" name="" r:id="rId1" imgW="127000" imgH="177165" progId="Equation.KSEE3">
                  <p:embed/>
                </p:oleObj>
              </mc:Choice>
              <mc:Fallback>
                <p:oleObj name="" r:id="rId1" imgW="127000" imgH="177165" progId="Equation.KSEE3">
                  <p:embed/>
                  <p:pic>
                    <p:nvPicPr>
                      <p:cNvPr id="0" name="图片 34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0638" y="1500188"/>
                        <a:ext cx="196850" cy="27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76530" y="1632902"/>
            <a:ext cx="4665345" cy="563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accent1"/>
                </a:solidFill>
                <a:latin typeface="+mn-ea"/>
                <a:ea typeface="+mn-ea"/>
                <a:cs typeface="+mn-ea"/>
                <a:sym typeface="Helvetica Light"/>
              </a:rPr>
              <a:t>第3步:补充几何上的位置关系</a:t>
            </a:r>
            <a:r>
              <a:rPr kumimoji="0" sz="20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n-ea"/>
                <a:sym typeface="Helvetica Light"/>
              </a:rPr>
              <a:t>。</a:t>
            </a:r>
            <a:endParaRPr kumimoji="0" sz="20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n-ea"/>
              <a:sym typeface="Helvetica Light"/>
            </a:endParaRPr>
          </a:p>
        </p:txBody>
      </p:sp>
      <p:grpSp>
        <p:nvGrpSpPr>
          <p:cNvPr id="126980" name="组合 14"/>
          <p:cNvGrpSpPr/>
          <p:nvPr/>
        </p:nvGrpSpPr>
        <p:grpSpPr>
          <a:xfrm>
            <a:off x="3611563" y="1601788"/>
            <a:ext cx="1903412" cy="2097087"/>
            <a:chOff x="10503" y="5197"/>
            <a:chExt cx="2997" cy="3304"/>
          </a:xfrm>
        </p:grpSpPr>
        <p:graphicFrame>
          <p:nvGraphicFramePr>
            <p:cNvPr id="126981" name="对象 15"/>
            <p:cNvGraphicFramePr/>
            <p:nvPr/>
          </p:nvGraphicFramePr>
          <p:xfrm>
            <a:off x="10503" y="8307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2" name="" r:id="rId3" imgW="1123950" imgH="123825" progId="Paint.Picture">
                    <p:embed/>
                  </p:oleObj>
                </mc:Choice>
                <mc:Fallback>
                  <p:oleObj name="" r:id="rId3" imgW="1123950" imgH="123825" progId="Paint.Picture">
                    <p:embed/>
                    <p:pic>
                      <p:nvPicPr>
                        <p:cNvPr id="0" name="图片 346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503" y="8307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接连接符 22"/>
            <p:cNvCxnSpPr/>
            <p:nvPr/>
          </p:nvCxnSpPr>
          <p:spPr>
            <a:xfrm flipV="1">
              <a:off x="11077" y="6374"/>
              <a:ext cx="1063" cy="1933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6983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36" y="7894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46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36" y="7894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任意多边形 41"/>
            <p:cNvSpPr/>
            <p:nvPr/>
          </p:nvSpPr>
          <p:spPr>
            <a:xfrm>
              <a:off x="11362" y="7952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6985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22" y="7959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0" name="" r:id="rId7" imgW="127000" imgH="177165" progId="Equation.KSEE3">
                    <p:embed/>
                  </p:oleObj>
                </mc:Choice>
                <mc:Fallback>
                  <p:oleObj name="" r:id="rId7" imgW="127000" imgH="177165" progId="Equation.KSEE3">
                    <p:embed/>
                    <p:pic>
                      <p:nvPicPr>
                        <p:cNvPr id="0" name="图片 345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522" y="7959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8" name="直接箭头连接符 77"/>
            <p:cNvCxnSpPr/>
            <p:nvPr/>
          </p:nvCxnSpPr>
          <p:spPr>
            <a:xfrm>
              <a:off x="11362" y="8298"/>
              <a:ext cx="1803" cy="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11402" y="5750"/>
              <a:ext cx="120" cy="264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26988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90" y="8115"/>
            <a:ext cx="31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4" name="" r:id="rId9" imgW="127000" imgH="139700" progId="Equation.KSEE3">
                    <p:embed/>
                  </p:oleObj>
                </mc:Choice>
                <mc:Fallback>
                  <p:oleObj name="" r:id="rId9" imgW="127000" imgH="139700" progId="Equation.KSEE3">
                    <p:embed/>
                    <p:pic>
                      <p:nvPicPr>
                        <p:cNvPr id="0" name="图片 346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90" y="8115"/>
                          <a:ext cx="311" cy="3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89" name="对象 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65" y="5197"/>
            <a:ext cx="343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5" name="" r:id="rId11" imgW="139700" imgH="165100" progId="Equation.KSEE3">
                    <p:embed/>
                  </p:oleObj>
                </mc:Choice>
                <mc:Fallback>
                  <p:oleObj name="" r:id="rId11" imgW="139700" imgH="165100" progId="Equation.KSEE3">
                    <p:embed/>
                    <p:pic>
                      <p:nvPicPr>
                        <p:cNvPr id="0" name="图片 346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265" y="5197"/>
                          <a:ext cx="343" cy="4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990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9" y="7060"/>
            <a:ext cx="1553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6" name="" r:id="rId13" imgW="634365" imgH="228600" progId="Equation.KSEE3">
                    <p:embed/>
                  </p:oleObj>
                </mc:Choice>
                <mc:Fallback>
                  <p:oleObj name="" r:id="rId13" imgW="634365" imgH="228600" progId="Equation.KSEE3">
                    <p:embed/>
                    <p:pic>
                      <p:nvPicPr>
                        <p:cNvPr id="0" name="图片 346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699" y="7060"/>
                          <a:ext cx="1553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1580" y="7152"/>
              <a:ext cx="119" cy="11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FF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6992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49" y="5909"/>
            <a:ext cx="15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7" name="" r:id="rId15" imgW="622300" imgH="215900" progId="Equation.KSEE3">
                    <p:embed/>
                  </p:oleObj>
                </mc:Choice>
                <mc:Fallback>
                  <p:oleObj name="" r:id="rId15" imgW="622300" imgH="215900" progId="Equation.KSEE3">
                    <p:embed/>
                    <p:pic>
                      <p:nvPicPr>
                        <p:cNvPr id="0" name="图片 346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49" y="5909"/>
                          <a:ext cx="152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组合 43"/>
          <p:cNvGrpSpPr/>
          <p:nvPr/>
        </p:nvGrpSpPr>
        <p:grpSpPr>
          <a:xfrm>
            <a:off x="434975" y="2193925"/>
            <a:ext cx="4214813" cy="1347788"/>
            <a:chOff x="287" y="6471"/>
            <a:chExt cx="6638" cy="2123"/>
          </a:xfrm>
        </p:grpSpPr>
        <p:sp>
          <p:nvSpPr>
            <p:cNvPr id="20" name="文本框 19"/>
            <p:cNvSpPr txBox="1"/>
            <p:nvPr/>
          </p:nvSpPr>
          <p:spPr>
            <a:xfrm>
              <a:off x="287" y="6471"/>
              <a:ext cx="6638" cy="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50800" tIns="50800" rIns="50800" bIns="50800" spcCol="38100" anchor="ctr">
              <a:spAutoFit/>
            </a:bodyPr>
            <a:p>
              <a:pPr marL="0" marR="0" indent="0" algn="l" defTabSz="5842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  <a:defRPr/>
              </a:pPr>
              <a:r>
                <a:rPr kumimoji="0" lang="zh-CN" altLang="en-US" sz="1900" b="1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rPr>
                <a:t>【几何学】如图补充位置关系</a:t>
              </a:r>
              <a:endPara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26995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73" y="7271"/>
            <a:ext cx="2583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8" name="" r:id="rId17" imgW="1054100" imgH="228600" progId="Equation.KSEE3">
                    <p:embed/>
                  </p:oleObj>
                </mc:Choice>
                <mc:Fallback>
                  <p:oleObj name="" r:id="rId17" imgW="1054100" imgH="228600" progId="Equation.KSEE3">
                    <p:embed/>
                    <p:pic>
                      <p:nvPicPr>
                        <p:cNvPr id="0" name="图片 346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573" y="7271"/>
                          <a:ext cx="2583" cy="56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4343" y="6982"/>
              <a:ext cx="1160" cy="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50800" tIns="50800" rIns="50800" bIns="50800" spcCol="38100" anchor="ctr">
              <a:spAutoFit/>
            </a:bodyPr>
            <a:p>
              <a:pPr marL="0" marR="0" indent="0" algn="l" defTabSz="5842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  <a:defRPr/>
              </a:pPr>
              <a:r>
                <a:rPr kumimoji="0" lang="zh-CN" altLang="en-US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（</a:t>
              </a:r>
              <a:r>
                <a:rPr kumimoji="0" lang="en-US" altLang="zh-CN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2</a:t>
              </a:r>
              <a:r>
                <a:rPr kumimoji="0" lang="zh-CN" altLang="en-US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）</a:t>
              </a:r>
              <a:endPara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  <p:graphicFrame>
          <p:nvGraphicFramePr>
            <p:cNvPr id="126997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745" y="7975"/>
            <a:ext cx="2051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9" name="" r:id="rId19" imgW="838200" imgH="215900" progId="Equation.KSEE3">
                    <p:embed/>
                  </p:oleObj>
                </mc:Choice>
                <mc:Fallback>
                  <p:oleObj name="" r:id="rId19" imgW="838200" imgH="215900" progId="Equation.KSEE3">
                    <p:embed/>
                    <p:pic>
                      <p:nvPicPr>
                        <p:cNvPr id="0" name="图片 3468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45" y="7975"/>
                          <a:ext cx="2051" cy="5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文本框 30"/>
            <p:cNvSpPr txBox="1"/>
            <p:nvPr/>
          </p:nvSpPr>
          <p:spPr>
            <a:xfrm>
              <a:off x="4327" y="7744"/>
              <a:ext cx="1160" cy="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50800" tIns="50800" rIns="50800" bIns="50800" spcCol="38100" anchor="ctr">
              <a:spAutoFit/>
            </a:bodyPr>
            <a:p>
              <a:pPr marL="0" marR="0" indent="0" algn="l" defTabSz="5842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  <a:defRPr/>
              </a:pPr>
              <a:r>
                <a:rPr kumimoji="0" lang="zh-CN" altLang="en-US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（</a:t>
              </a:r>
              <a:r>
                <a:rPr kumimoji="0" lang="en-US" altLang="zh-CN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3</a:t>
              </a:r>
              <a:r>
                <a:rPr kumimoji="0" lang="zh-CN" altLang="en-US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rPr>
                <a:t>）</a:t>
              </a:r>
              <a:endPara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11125" y="4272270"/>
            <a:ext cx="3439795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式（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）代入（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）得</a:t>
            </a:r>
            <a:endParaRPr kumimoji="0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34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638" y="4559300"/>
          <a:ext cx="12033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0" name="" r:id="rId21" imgW="774065" imgH="215900" progId="Equation.KSEE3">
                  <p:embed/>
                </p:oleObj>
              </mc:Choice>
              <mc:Fallback>
                <p:oleObj name="" r:id="rId21" imgW="774065" imgH="215900" progId="Equation.KSEE3">
                  <p:embed/>
                  <p:pic>
                    <p:nvPicPr>
                      <p:cNvPr id="0" name="图片 346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60638" y="4559300"/>
                        <a:ext cx="1203325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5135242" y="4392294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688" y="5045075"/>
            <a:ext cx="5095875" cy="1543050"/>
            <a:chOff x="69" y="7680"/>
            <a:chExt cx="8024" cy="2432"/>
          </a:xfrm>
        </p:grpSpPr>
        <p:grpSp>
          <p:nvGrpSpPr>
            <p:cNvPr id="127003" name="组合 44"/>
            <p:cNvGrpSpPr/>
            <p:nvPr/>
          </p:nvGrpSpPr>
          <p:grpSpPr>
            <a:xfrm>
              <a:off x="69" y="7680"/>
              <a:ext cx="8025" cy="2432"/>
              <a:chOff x="-326" y="9057"/>
              <a:chExt cx="8024" cy="243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-326" y="9057"/>
                <a:ext cx="4039" cy="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wrap="square" lIns="50800" tIns="50800" rIns="50800" bIns="50800" spcCol="38100" anchor="ctr">
                <a:spAutoFit/>
              </a:bodyPr>
              <a:p>
                <a:pPr marL="0" marR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  <a:defRPr/>
                </a:pP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Helvetica Light"/>
                  </a:rPr>
                  <a:t>求</a:t>
                </a:r>
                <a:r>
                  <a:rPr kumimoji="0" lang="en-US" altLang="zh-CN" sz="1900" b="1" i="0" u="none" strike="noStrike" kern="1200" cap="none" spc="0" normalizeH="0" baseline="0" noProof="1" dirty="0" smtClean="0">
                    <a:solidFill>
                      <a:srgbClr val="0000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rgbClr val="000000"/>
                    </a:solidFill>
                    <a:latin typeface="+mn-ea"/>
                    <a:ea typeface="+mn-ea"/>
                    <a:cs typeface="+mj-cs"/>
                    <a:sym typeface="+mn-ea"/>
                  </a:rPr>
                  <a:t>点轨迹方程</a:t>
                </a:r>
                <a:endParaRPr kumimoji="0" sz="1900" b="1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138" y="9907"/>
                <a:ext cx="7836" cy="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wrap="square" lIns="50800" tIns="50800" rIns="50800" bIns="50800" spcCol="38100" anchor="ctr">
                <a:spAutoFit/>
              </a:bodyPr>
              <a:p>
                <a:pPr marL="0" marR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  <a:defRPr/>
                </a:pP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Helvetica Light"/>
                  </a:rPr>
                  <a:t>式（</a:t>
                </a:r>
                <a:r>
                  <a:rPr kumimoji="0" lang="en-US" altLang="zh-CN" sz="1900" b="1" i="0" u="none" strike="noStrike" kern="1200" cap="none" spc="0" normalizeH="0" baseline="0" noProof="1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Helvetica Light"/>
                  </a:rPr>
                  <a:t>4</a:t>
                </a: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Helvetica Light"/>
                  </a:rPr>
                  <a:t>）消去位置自变量      ， 得</a:t>
                </a:r>
                <a:endParaRPr kumimoji="0" sz="1900" b="1" i="0" u="none" strike="noStrike" kern="1200" cap="none" spc="0" normalizeH="0" baseline="0" noProof="1" dirty="0" smtClean="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127006" name="对象 3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-326" y="10523"/>
              <a:ext cx="4483" cy="9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1" name="" r:id="rId23" imgW="1828800" imgH="393700" progId="Equation.KSEE3">
                      <p:embed/>
                    </p:oleObj>
                  </mc:Choice>
                  <mc:Fallback>
                    <p:oleObj name="" r:id="rId23" imgW="1828800" imgH="393700" progId="Equation.KSEE3">
                      <p:embed/>
                      <p:pic>
                        <p:nvPicPr>
                          <p:cNvPr id="0" name="图片 3470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-326" y="10523"/>
                            <a:ext cx="4483" cy="96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" name="文本框 40"/>
              <p:cNvSpPr txBox="1"/>
              <p:nvPr/>
            </p:nvSpPr>
            <p:spPr>
              <a:xfrm>
                <a:off x="4524" y="10419"/>
                <a:ext cx="1568" cy="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wrap="square" lIns="50800" tIns="50800" rIns="50800" bIns="50800" spcCol="38100" anchor="ctr">
                <a:spAutoFit/>
              </a:bodyPr>
              <a:p>
                <a:pPr marL="0" marR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charset="0"/>
                  <a:buNone/>
                  <a:defRPr/>
                </a:pP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+mn-ea"/>
                  </a:rPr>
                  <a:t>（</a:t>
                </a:r>
                <a:r>
                  <a:rPr kumimoji="0" lang="en-US" altLang="zh-CN" sz="1900" b="1" i="0" u="none" strike="noStrike" kern="1200" cap="none" spc="0" normalizeH="0" baseline="0" noProof="1" dirty="0" smtClean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+mn-ea"/>
                  </a:rPr>
                  <a:t>5 </a:t>
                </a:r>
                <a:r>
                  <a:rPr kumimoji="0" lang="zh-CN" altLang="en-US" sz="1900" b="1" i="0" u="none" strike="noStrike" kern="1200" cap="none" spc="0" normalizeH="0" baseline="0" noProof="1" dirty="0" smtClean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+mn-ea"/>
                  </a:rPr>
                  <a:t>）</a:t>
                </a:r>
                <a:endParaRPr kumimoji="0" lang="zh-CN" altLang="en-US" sz="1900" b="1" i="0" u="none" strike="noStrike" kern="1200" cap="none" spc="0" normalizeH="0" baseline="0" noProof="1" dirty="0" smtClean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+mn-ea"/>
                </a:endParaRPr>
              </a:p>
            </p:txBody>
          </p:sp>
        </p:grpSp>
        <p:graphicFrame>
          <p:nvGraphicFramePr>
            <p:cNvPr id="127008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446" y="8852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3" name="" r:id="rId25" imgW="127000" imgH="177165" progId="Equation.KSEE3">
                    <p:embed/>
                  </p:oleObj>
                </mc:Choice>
                <mc:Fallback>
                  <p:oleObj name="" r:id="rId25" imgW="127000" imgH="177165" progId="Equation.KSEE3">
                    <p:embed/>
                    <p:pic>
                      <p:nvPicPr>
                        <p:cNvPr id="0" name="图片 347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446" y="8852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35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63963" y="4494213"/>
          <a:ext cx="15033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" name="" r:id="rId26" imgW="965200" imgH="215900" progId="Equation.KSEE3">
                  <p:embed/>
                </p:oleObj>
              </mc:Choice>
              <mc:Fallback>
                <p:oleObj name="" r:id="rId26" imgW="965200" imgH="215900" progId="Equation.KSEE3">
                  <p:embed/>
                  <p:pic>
                    <p:nvPicPr>
                      <p:cNvPr id="0" name="图片 347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763963" y="4494213"/>
                        <a:ext cx="1503362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11125" y="3453765"/>
            <a:ext cx="6212193" cy="1024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accent1"/>
                </a:solidFill>
                <a:latin typeface="+mn-ea"/>
                <a:ea typeface="+mn-ea"/>
                <a:cs typeface="+mn-ea"/>
                <a:sym typeface="Helvetica Light"/>
              </a:rPr>
              <a:t>第4步:联立求得待求位置 。</a:t>
            </a:r>
            <a:endParaRPr kumimoji="0" sz="2000" b="1" i="0" u="none" strike="noStrike" kern="1200" cap="none" spc="0" normalizeH="0" baseline="0" noProof="1" dirty="0" smtClean="0">
              <a:solidFill>
                <a:schemeClr val="accent1"/>
              </a:solidFill>
              <a:latin typeface="+mn-ea"/>
              <a:ea typeface="+mn-ea"/>
              <a:cs typeface="+mn-ea"/>
              <a:sym typeface="Helvetica Light"/>
            </a:endParaRPr>
          </a:p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sz="2000" b="1" i="0" u="none" strike="noStrike" kern="1200" cap="none" spc="0" normalizeH="0" baseline="0" noProof="1" dirty="0" smtClean="0">
                <a:solidFill>
                  <a:schemeClr val="accent1"/>
                </a:solidFill>
                <a:latin typeface="+mn-ea"/>
                <a:ea typeface="+mn-ea"/>
                <a:cs typeface="+mn-ea"/>
                <a:sym typeface="Helvetica Light"/>
              </a:rPr>
              <a:t>若是求轨迹问题，消去位置自变量即可。</a:t>
            </a:r>
            <a:endParaRPr kumimoji="0" sz="2000" b="1" i="0" u="none" strike="noStrike" kern="1200" cap="none" spc="0" normalizeH="0" baseline="0" noProof="1" dirty="0" smtClean="0">
              <a:solidFill>
                <a:schemeClr val="accent1"/>
              </a:solidFill>
              <a:latin typeface="+mn-ea"/>
              <a:ea typeface="+mn-ea"/>
              <a:cs typeface="+mn-ea"/>
              <a:sym typeface="Helvetica Light"/>
            </a:endParaRPr>
          </a:p>
        </p:txBody>
      </p:sp>
      <p:graphicFrame>
        <p:nvGraphicFramePr>
          <p:cNvPr id="127011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97913" y="6421438"/>
          <a:ext cx="2762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" r:id="rId28" imgW="177165" imgH="203200" progId="Equation.KSEE3">
                  <p:embed/>
                </p:oleObj>
              </mc:Choice>
              <mc:Fallback>
                <p:oleObj name="" r:id="rId28" imgW="177165" imgH="203200" progId="Equation.KSEE3">
                  <p:embed/>
                  <p:pic>
                    <p:nvPicPr>
                      <p:cNvPr id="0" name="图片 3473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697913" y="6421438"/>
                        <a:ext cx="276225" cy="315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71844" y="2250440"/>
            <a:ext cx="3237866" cy="4487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问题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】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）该题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个自由度，求点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B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的坐标时，为何只列一个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重动力学积分方程？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）为何不用机械能守恒定律再积分得到位置关系方程？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）求位置关系需要从哪里找补充方程？求过程的速度关系呢？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）</a:t>
            </a:r>
            <a:r>
              <a:rPr lang="zh-CN" altLang="en-US" sz="1900" b="1" strike="noStrike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求力与加速度关系呢？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12300" y="4354817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02140" y="4694542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8" grpId="0" bldLvl="0" animBg="1"/>
      <p:bldP spid="32" grpId="0" bldLvl="0" animBg="1"/>
      <p:bldP spid="36" grpId="0" bldLvl="0" animBg="1"/>
      <p:bldP spid="6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4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r>
              <a:rPr lang="zh-CN" altLang="zh-CN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求过程的位移或轨迹问题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02B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单刚体自由运动问题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29026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8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4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7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4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0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4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024188" y="4111625"/>
            <a:ext cx="3095625" cy="266382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9030" name="文本框 2061"/>
          <p:cNvSpPr txBox="1"/>
          <p:nvPr/>
        </p:nvSpPr>
        <p:spPr>
          <a:xfrm>
            <a:off x="6003925" y="60404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9031" name="组合 16"/>
          <p:cNvGrpSpPr/>
          <p:nvPr/>
        </p:nvGrpSpPr>
        <p:grpSpPr>
          <a:xfrm>
            <a:off x="3770313" y="4273550"/>
            <a:ext cx="1900237" cy="2033588"/>
            <a:chOff x="9081" y="4133"/>
            <a:chExt cx="3780" cy="3875"/>
          </a:xfrm>
        </p:grpSpPr>
        <p:graphicFrame>
          <p:nvGraphicFramePr>
            <p:cNvPr id="129032" name="对象 1"/>
            <p:cNvGraphicFramePr/>
            <p:nvPr/>
          </p:nvGraphicFramePr>
          <p:xfrm>
            <a:off x="9082" y="4133"/>
            <a:ext cx="1336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" name="" r:id="rId6" imgW="847725" imgH="371475" progId="Paint.Picture">
                    <p:embed/>
                  </p:oleObj>
                </mc:Choice>
                <mc:Fallback>
                  <p:oleObj name="" r:id="rId6" imgW="847725" imgH="371475" progId="Paint.Picture">
                    <p:embed/>
                    <p:pic>
                      <p:nvPicPr>
                        <p:cNvPr id="0" name="图片 348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082" y="4133"/>
                          <a:ext cx="1336" cy="5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椭圆 6"/>
            <p:cNvSpPr/>
            <p:nvPr/>
          </p:nvSpPr>
          <p:spPr>
            <a:xfrm>
              <a:off x="9614" y="4606"/>
              <a:ext cx="271" cy="24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9581" y="4606"/>
              <a:ext cx="3280" cy="2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29035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081" y="4487"/>
            <a:ext cx="423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" name="" r:id="rId8" imgW="152400" imgH="177165" progId="Equation.KSEE3">
                    <p:embed/>
                  </p:oleObj>
                </mc:Choice>
                <mc:Fallback>
                  <p:oleObj name="" r:id="rId8" imgW="152400" imgH="177165" progId="Equation.KSEE3">
                    <p:embed/>
                    <p:pic>
                      <p:nvPicPr>
                        <p:cNvPr id="0" name="图片 348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081" y="4487"/>
                          <a:ext cx="423" cy="4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9036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419" y="4911"/>
            <a:ext cx="423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" name="" r:id="rId10" imgW="152400" imgH="165100" progId="Equation.KSEE3">
                    <p:embed/>
                  </p:oleObj>
                </mc:Choice>
                <mc:Fallback>
                  <p:oleObj name="" r:id="rId10" imgW="152400" imgH="165100" progId="Equation.KSEE3">
                    <p:embed/>
                    <p:pic>
                      <p:nvPicPr>
                        <p:cNvPr id="0" name="图片 348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2419" y="4911"/>
                          <a:ext cx="423" cy="4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9581" y="4719"/>
              <a:ext cx="227" cy="328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矩形 40"/>
          <p:cNvSpPr/>
          <p:nvPr/>
        </p:nvSpPr>
        <p:spPr>
          <a:xfrm>
            <a:off x="6732588" y="4292600"/>
            <a:ext cx="2376488" cy="25209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6804025" y="1916113"/>
            <a:ext cx="2305050" cy="2305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TextBox 2"/>
          <p:cNvSpPr txBox="1"/>
          <p:nvPr/>
        </p:nvSpPr>
        <p:spPr>
          <a:xfrm>
            <a:off x="34925" y="1214115"/>
            <a:ext cx="8740775" cy="978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n-ea"/>
                <a:ea typeface="+mn-ea"/>
                <a:cs typeface="+mj-cs"/>
                <a:sym typeface="+mn-ea"/>
              </a:rPr>
              <a:t>]</a:t>
            </a:r>
            <a:r>
              <a:rPr sz="1900" b="1" strike="noStrike" noProof="1">
                <a:solidFill>
                  <a:schemeClr val="tx1"/>
                </a:solidFill>
                <a:sym typeface="+mn-ea"/>
              </a:rPr>
              <a:t> 如图（</a:t>
            </a:r>
            <a:r>
              <a:rPr lang="en-US" sz="1900" b="1" strike="noStrike" noProof="1">
                <a:solidFill>
                  <a:schemeClr val="tx1"/>
                </a:solidFill>
                <a:sym typeface="+mn-ea"/>
              </a:rPr>
              <a:t>1</a:t>
            </a:r>
            <a:r>
              <a:rPr sz="1900" b="1" strike="noStrike" noProof="1">
                <a:solidFill>
                  <a:schemeClr val="tx1"/>
                </a:solidFill>
                <a:sym typeface="+mn-ea"/>
              </a:rPr>
              <a:t>)所示的</a:t>
            </a:r>
            <a:r>
              <a:rPr lang="zh-CN" sz="1900" b="1" strike="noStrike" noProof="1">
                <a:solidFill>
                  <a:schemeClr val="tx1"/>
                </a:solidFill>
                <a:sym typeface="+mn-ea"/>
              </a:rPr>
              <a:t>长为</a:t>
            </a:r>
            <a:r>
              <a:rPr lang="en-US" altLang="zh-CN" sz="1900" b="1" strike="noStrike" noProof="1">
                <a:solidFill>
                  <a:schemeClr val="tx1"/>
                </a:solidFill>
                <a:sym typeface="+mn-ea"/>
              </a:rPr>
              <a:t>2L</a:t>
            </a:r>
            <a:r>
              <a:rPr lang="zh-CN" altLang="en-US" sz="1900" b="1" strike="noStrike" noProof="1">
                <a:solidFill>
                  <a:schemeClr val="tx1"/>
                </a:solidFill>
                <a:sym typeface="+mn-ea"/>
              </a:rPr>
              <a:t>的均质</a:t>
            </a:r>
            <a:r>
              <a:rPr sz="1900" b="1" strike="noStrike" noProof="1">
                <a:solidFill>
                  <a:schemeClr val="tx1"/>
                </a:solidFill>
                <a:sym typeface="+mn-ea"/>
              </a:rPr>
              <a:t>OB杆件，由水平位置静止释放，当杆件OB 的B端到达 最低位置时， 销钉O  脱开。 求 销钉O  脱开后，杆OB转N圈后，  质心  下降高度的  问题</a:t>
            </a:r>
            <a:r>
              <a:rPr lang="zh-CN" sz="1900" b="1" strike="noStrike" noProof="1">
                <a:solidFill>
                  <a:schemeClr val="tx1"/>
                </a:solidFill>
                <a:sym typeface="+mn-ea"/>
              </a:rPr>
              <a:t>和质心的水平移动距离</a:t>
            </a:r>
            <a:r>
              <a:rPr sz="1900" b="1" strike="noStrike" noProof="1">
                <a:solidFill>
                  <a:schemeClr val="tx1"/>
                </a:solidFill>
                <a:sym typeface="+mn-ea"/>
              </a:rPr>
              <a:t>。</a:t>
            </a:r>
            <a:endParaRPr kumimoji="0" sz="1900" b="1" i="0" u="none" strike="noStrike" kern="1200" cap="none" spc="0" normalizeH="0" baseline="0" noProof="1" dirty="0" smtClean="0">
              <a:solidFill>
                <a:schemeClr val="tx1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67990" y="2222500"/>
            <a:ext cx="137287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S=1-0+0=1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pSp>
        <p:nvGrpSpPr>
          <p:cNvPr id="131077" name="组合 16"/>
          <p:cNvGrpSpPr/>
          <p:nvPr/>
        </p:nvGrpSpPr>
        <p:grpSpPr>
          <a:xfrm>
            <a:off x="7053263" y="2006600"/>
            <a:ext cx="1900237" cy="2033588"/>
            <a:chOff x="9081" y="4133"/>
            <a:chExt cx="3780" cy="3875"/>
          </a:xfrm>
        </p:grpSpPr>
        <p:graphicFrame>
          <p:nvGraphicFramePr>
            <p:cNvPr id="131078" name="对象 1"/>
            <p:cNvGraphicFramePr/>
            <p:nvPr/>
          </p:nvGraphicFramePr>
          <p:xfrm>
            <a:off x="9082" y="4133"/>
            <a:ext cx="1336" cy="5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" name="" r:id="rId1" imgW="847725" imgH="371475" progId="Paint.Picture">
                    <p:embed/>
                  </p:oleObj>
                </mc:Choice>
                <mc:Fallback>
                  <p:oleObj name="" r:id="rId1" imgW="847725" imgH="371475" progId="Paint.Picture">
                    <p:embed/>
                    <p:pic>
                      <p:nvPicPr>
                        <p:cNvPr id="0" name="图片 348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082" y="4133"/>
                          <a:ext cx="1336" cy="5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椭圆 4"/>
            <p:cNvSpPr/>
            <p:nvPr/>
          </p:nvSpPr>
          <p:spPr>
            <a:xfrm>
              <a:off x="9614" y="4606"/>
              <a:ext cx="271" cy="24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6" name="矩形 5"/>
            <p:cNvSpPr/>
            <p:nvPr/>
          </p:nvSpPr>
          <p:spPr>
            <a:xfrm>
              <a:off x="9581" y="4606"/>
              <a:ext cx="3280" cy="2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131081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081" y="4487"/>
            <a:ext cx="423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" name="" r:id="rId3" imgW="152400" imgH="177165" progId="Equation.KSEE3">
                    <p:embed/>
                  </p:oleObj>
                </mc:Choice>
                <mc:Fallback>
                  <p:oleObj name="" r:id="rId3" imgW="152400" imgH="177165" progId="Equation.KSEE3">
                    <p:embed/>
                    <p:pic>
                      <p:nvPicPr>
                        <p:cNvPr id="0" name="图片 348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081" y="4487"/>
                          <a:ext cx="423" cy="4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082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419" y="4911"/>
            <a:ext cx="423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48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419" y="4911"/>
                          <a:ext cx="423" cy="4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9581" y="4719"/>
              <a:ext cx="227" cy="328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grpSp>
        <p:nvGrpSpPr>
          <p:cNvPr id="131084" name="组合 37"/>
          <p:cNvGrpSpPr/>
          <p:nvPr/>
        </p:nvGrpSpPr>
        <p:grpSpPr>
          <a:xfrm>
            <a:off x="6972300" y="4318000"/>
            <a:ext cx="1835150" cy="2270125"/>
            <a:chOff x="10577" y="6338"/>
            <a:chExt cx="3677" cy="3992"/>
          </a:xfrm>
        </p:grpSpPr>
        <p:grpSp>
          <p:nvGrpSpPr>
            <p:cNvPr id="131085" name="组合 35"/>
            <p:cNvGrpSpPr/>
            <p:nvPr/>
          </p:nvGrpSpPr>
          <p:grpSpPr>
            <a:xfrm>
              <a:off x="10577" y="6338"/>
              <a:ext cx="3334" cy="3992"/>
              <a:chOff x="6065" y="5944"/>
              <a:chExt cx="3334" cy="3992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6633" y="6408"/>
                <a:ext cx="2131" cy="2961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任意多边形 11"/>
              <p:cNvSpPr/>
              <p:nvPr/>
            </p:nvSpPr>
            <p:spPr>
              <a:xfrm>
                <a:off x="7790" y="6899"/>
                <a:ext cx="695" cy="738"/>
              </a:xfrm>
              <a:custGeom>
                <a:avLst/>
                <a:gdLst>
                  <a:gd name="connisteX0" fmla="*/ 0 w 441325"/>
                  <a:gd name="connsiteY0" fmla="*/ 11837 h 468402"/>
                  <a:gd name="connisteX1" fmla="*/ 368300 w 441325"/>
                  <a:gd name="connsiteY1" fmla="*/ 56287 h 468402"/>
                  <a:gd name="connisteX2" fmla="*/ 441325 w 441325"/>
                  <a:gd name="connsiteY2" fmla="*/ 468402 h 468402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441325" h="468402">
                    <a:moveTo>
                      <a:pt x="0" y="11837"/>
                    </a:moveTo>
                    <a:cubicBezTo>
                      <a:pt x="72390" y="12472"/>
                      <a:pt x="280035" y="-35153"/>
                      <a:pt x="368300" y="56287"/>
                    </a:cubicBezTo>
                    <a:cubicBezTo>
                      <a:pt x="456565" y="147727"/>
                      <a:pt x="434340" y="387122"/>
                      <a:pt x="441325" y="46840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654" y="7668"/>
                <a:ext cx="136" cy="226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cxnSp>
            <p:nvCxnSpPr>
              <p:cNvPr id="14" name="直接箭头连接符 13"/>
              <p:cNvCxnSpPr>
                <a:stCxn id="13" idx="2"/>
              </p:cNvCxnSpPr>
              <p:nvPr/>
            </p:nvCxnSpPr>
            <p:spPr>
              <a:xfrm flipH="1">
                <a:off x="6860" y="7781"/>
                <a:ext cx="79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13" idx="2"/>
              </p:cNvCxnSpPr>
              <p:nvPr/>
            </p:nvCxnSpPr>
            <p:spPr>
              <a:xfrm>
                <a:off x="7741" y="7894"/>
                <a:ext cx="26" cy="147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13" idx="2"/>
              </p:cNvCxnSpPr>
              <p:nvPr/>
            </p:nvCxnSpPr>
            <p:spPr>
              <a:xfrm>
                <a:off x="7941" y="7894"/>
                <a:ext cx="53" cy="20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31092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065" y="8905"/>
              <a:ext cx="423" cy="4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7" name="" r:id="rId7" imgW="152400" imgH="165100" progId="Equation.KSEE3">
                      <p:embed/>
                    </p:oleObj>
                  </mc:Choice>
                  <mc:Fallback>
                    <p:oleObj name="" r:id="rId7" imgW="152400" imgH="165100" progId="Equation.KSEE3">
                      <p:embed/>
                      <p:pic>
                        <p:nvPicPr>
                          <p:cNvPr id="0" name="图片 348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065" y="8905"/>
                            <a:ext cx="423" cy="46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3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764" y="5944"/>
              <a:ext cx="423" cy="4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" name="" r:id="rId8" imgW="152400" imgH="165100" progId="Equation.KSEE3">
                      <p:embed/>
                    </p:oleObj>
                  </mc:Choice>
                  <mc:Fallback>
                    <p:oleObj name="" r:id="rId8" imgW="152400" imgH="165100" progId="Equation.KSEE3">
                      <p:embed/>
                      <p:pic>
                        <p:nvPicPr>
                          <p:cNvPr id="0" name="图片 3487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764" y="5944"/>
                            <a:ext cx="423" cy="46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4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654" y="7187"/>
              <a:ext cx="423" cy="4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" name="" r:id="rId9" imgW="152400" imgH="177165" progId="Equation.KSEE3">
                      <p:embed/>
                    </p:oleObj>
                  </mc:Choice>
                  <mc:Fallback>
                    <p:oleObj name="" r:id="rId9" imgW="152400" imgH="177165" progId="Equation.KSEE3">
                      <p:embed/>
                      <p:pic>
                        <p:nvPicPr>
                          <p:cNvPr id="0" name="图片 348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654" y="7187"/>
                            <a:ext cx="423" cy="49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5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552" y="7317"/>
              <a:ext cx="846" cy="4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" name="" r:id="rId11" imgW="304800" imgH="165100" progId="Equation.KSEE3">
                      <p:embed/>
                    </p:oleObj>
                  </mc:Choice>
                  <mc:Fallback>
                    <p:oleObj name="" r:id="rId11" imgW="304800" imgH="165100" progId="Equation.KSEE3">
                      <p:embed/>
                      <p:pic>
                        <p:nvPicPr>
                          <p:cNvPr id="0" name="图片 3489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552" y="7317"/>
                            <a:ext cx="846" cy="46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6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065" y="6993"/>
              <a:ext cx="1375" cy="6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" name="" r:id="rId13" imgW="495300" imgH="228600" progId="Equation.KSEE3">
                      <p:embed/>
                    </p:oleObj>
                  </mc:Choice>
                  <mc:Fallback>
                    <p:oleObj name="" r:id="rId13" imgW="495300" imgH="228600" progId="Equation.KSEE3">
                      <p:embed/>
                      <p:pic>
                        <p:nvPicPr>
                          <p:cNvPr id="0" name="图片 3490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065" y="6993"/>
                            <a:ext cx="1375" cy="64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7" name="对象 3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488" y="9077"/>
              <a:ext cx="1375" cy="6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2" name="" r:id="rId15" imgW="495300" imgH="241300" progId="Equation.KSEE3">
                      <p:embed/>
                    </p:oleObj>
                  </mc:Choice>
                  <mc:Fallback>
                    <p:oleObj name="" r:id="rId15" imgW="495300" imgH="241300" progId="Equation.KSEE3">
                      <p:embed/>
                      <p:pic>
                        <p:nvPicPr>
                          <p:cNvPr id="0" name="图片 3491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488" y="9077"/>
                            <a:ext cx="1375" cy="67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098" name="对象 3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281" y="9077"/>
              <a:ext cx="670" cy="4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3" name="" r:id="rId17" imgW="241300" imgH="165100" progId="Equation.KSEE3">
                      <p:embed/>
                    </p:oleObj>
                  </mc:Choice>
                  <mc:Fallback>
                    <p:oleObj name="" r:id="rId17" imgW="241300" imgH="165100" progId="Equation.KSEE3">
                      <p:embed/>
                      <p:pic>
                        <p:nvPicPr>
                          <p:cNvPr id="0" name="图片 3492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8281" y="9077"/>
                            <a:ext cx="670" cy="4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1099" name="文本框 120"/>
            <p:cNvSpPr txBox="1"/>
            <p:nvPr/>
          </p:nvSpPr>
          <p:spPr>
            <a:xfrm>
              <a:off x="12926" y="8465"/>
              <a:ext cx="1328" cy="8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(</a:t>
              </a:r>
              <a:r>
                <a:rPr lang="zh-CN" altLang="en-US" sz="1800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图</a:t>
              </a:r>
              <a:r>
                <a:rPr lang="en-US" altLang="zh-CN" sz="1800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1100" name="文本框 120"/>
          <p:cNvSpPr txBox="1"/>
          <p:nvPr/>
        </p:nvSpPr>
        <p:spPr>
          <a:xfrm>
            <a:off x="7832725" y="3133725"/>
            <a:ext cx="8429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1)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60325" y="2266950"/>
            <a:ext cx="2845435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分析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】过程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：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DOF=1</a:t>
            </a:r>
            <a:endParaRPr kumimoji="0" lang="en-US" altLang="zh-CN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60325" y="2762250"/>
            <a:ext cx="23256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【机械能守恒】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6340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35200" y="2686050"/>
          <a:ext cx="33210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" name="" r:id="rId19" imgW="2133600" imgH="393700" progId="Equation.KSEE3">
                  <p:embed/>
                </p:oleObj>
              </mc:Choice>
              <mc:Fallback>
                <p:oleObj name="" r:id="rId19" imgW="2133600" imgH="393700" progId="Equation.KSEE3">
                  <p:embed/>
                  <p:pic>
                    <p:nvPicPr>
                      <p:cNvPr id="0" name="图片 349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35200" y="2686050"/>
                        <a:ext cx="3321050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5526392" y="2686049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675" y="3354069"/>
            <a:ext cx="1771015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过程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：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Light"/>
              </a:rPr>
              <a:t>DOF=3</a:t>
            </a:r>
            <a:endParaRPr kumimoji="0" lang="en-US" altLang="zh-CN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17444" y="3354069"/>
            <a:ext cx="1372863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S=3-0+0=3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tx1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48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88" y="3922713"/>
          <a:ext cx="34004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" r:id="rId21" imgW="2184400" imgH="254000" progId="Equation.KSEE3">
                  <p:embed/>
                </p:oleObj>
              </mc:Choice>
              <mc:Fallback>
                <p:oleObj name="" r:id="rId21" imgW="2184400" imgH="254000" progId="Equation.KSEE3">
                  <p:embed/>
                  <p:pic>
                    <p:nvPicPr>
                      <p:cNvPr id="0" name="图片 349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7488" y="3922713"/>
                        <a:ext cx="3400425" cy="396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3790302" y="3778884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5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9575" y="4411663"/>
          <a:ext cx="90963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" name="" r:id="rId23" imgW="584200" imgH="393700" progId="Equation.KSEE3">
                  <p:embed/>
                </p:oleObj>
              </mc:Choice>
              <mc:Fallback>
                <p:oleObj name="" r:id="rId23" imgW="584200" imgH="393700" progId="Equation.KSEE3">
                  <p:embed/>
                  <p:pic>
                    <p:nvPicPr>
                      <p:cNvPr id="0" name="图片 349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09575" y="4411663"/>
                        <a:ext cx="909638" cy="61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5363" y="4486275"/>
          <a:ext cx="18589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" r:id="rId25" imgW="1193800" imgH="241300" progId="Equation.KSEE3">
                  <p:embed/>
                </p:oleObj>
              </mc:Choice>
              <mc:Fallback>
                <p:oleObj name="" r:id="rId25" imgW="1193800" imgH="241300" progId="Equation.KSEE3">
                  <p:embed/>
                  <p:pic>
                    <p:nvPicPr>
                      <p:cNvPr id="0" name="图片 349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265363" y="4486275"/>
                        <a:ext cx="1858962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/>
          <p:cNvSpPr txBox="1"/>
          <p:nvPr/>
        </p:nvSpPr>
        <p:spPr>
          <a:xfrm>
            <a:off x="1549397" y="4448809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3677" y="4375784"/>
            <a:ext cx="736600" cy="539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）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57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3200" y="5246688"/>
          <a:ext cx="17986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" r:id="rId27" imgW="1155700" imgH="228600" progId="Equation.KSEE3">
                  <p:embed/>
                </p:oleObj>
              </mc:Choice>
              <mc:Fallback>
                <p:oleObj name="" r:id="rId27" imgW="1155700" imgH="228600" progId="Equation.KSEE3">
                  <p:embed/>
                  <p:pic>
                    <p:nvPicPr>
                      <p:cNvPr id="0" name="图片 349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03200" y="5246688"/>
                        <a:ext cx="1798638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038" y="5926138"/>
          <a:ext cx="11271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" name="" r:id="rId29" imgW="723900" imgH="393700" progId="Equation.KSEE3">
                  <p:embed/>
                </p:oleObj>
              </mc:Choice>
              <mc:Fallback>
                <p:oleObj name="" r:id="rId29" imgW="723900" imgH="393700" progId="Equation.KSEE3">
                  <p:embed/>
                  <p:pic>
                    <p:nvPicPr>
                      <p:cNvPr id="0" name="图片 349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00038" y="5926138"/>
                        <a:ext cx="1127125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11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70550" y="6486525"/>
          <a:ext cx="8683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" name="" r:id="rId31" imgW="558800" imgH="203200" progId="Equation.KSEE3">
                  <p:embed/>
                </p:oleObj>
              </mc:Choice>
              <mc:Fallback>
                <p:oleObj name="" r:id="rId31" imgW="558800" imgH="203200" progId="Equation.KSEE3">
                  <p:embed/>
                  <p:pic>
                    <p:nvPicPr>
                      <p:cNvPr id="0" name="图片 3498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670550" y="6486525"/>
                        <a:ext cx="868363" cy="31432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2318380" y="4918388"/>
            <a:ext cx="3237869" cy="1855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【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g-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j-lt"/>
                <a:ea typeface="+mj-ea"/>
                <a:cs typeface="+mj-cs"/>
                <a:sym typeface="Helvetica Light"/>
              </a:rPr>
              <a:t>问题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】求出下降时间后，该题求质心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C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 Light"/>
              </a:rPr>
              <a:t>的位移问题，相当于高中物理的哪一个知识点？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chemeClr val="accent2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3" grpId="1" bldLvl="0" animBg="1"/>
      <p:bldP spid="29" grpId="0" bldLvl="0" animBg="1"/>
      <p:bldP spid="44" grpId="0"/>
      <p:bldP spid="45" grpId="0" bldLvl="0" animBg="1"/>
      <p:bldP spid="46" grpId="0" bldLvl="0" animBg="1"/>
      <p:bldP spid="47" grpId="0" bldLvl="0" animBg="1"/>
      <p:bldP spid="50" grpId="0" bldLvl="0" animBg="1"/>
      <p:bldP spid="55" grpId="0" bldLvl="0" animBg="1"/>
      <p:bldP spid="56" grpId="0" bldLvl="0" animBg="1"/>
      <p:bldP spid="61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0112" y="-674687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58" y="550860"/>
            <a:ext cx="8869368" cy="2368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r>
              <a:rPr lang="zh-CN" altLang="en-US" sz="28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8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r>
              <a:rPr lang="zh-CN" altLang="en-US" sz="28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800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特殊情形</a:t>
            </a:r>
            <a:r>
              <a:rPr lang="en-US" altLang="zh-CN" sz="2800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:</a:t>
            </a:r>
            <a:r>
              <a:rPr lang="zh-CN" altLang="en-US" sz="28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光</a:t>
            </a:r>
            <a:r>
              <a:rPr lang="en-US" altLang="zh-CN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水平面</a:t>
            </a:r>
            <a:r>
              <a:rPr lang="en-US" altLang="zh-CN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单刚体</a:t>
            </a:r>
            <a:r>
              <a:rPr lang="en-US" altLang="zh-CN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28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初始扰动</a:t>
            </a:r>
            <a:endParaRPr lang="zh-CN" altLang="en-US" sz="2800" b="1" strike="noStrike" noProof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28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采用与方法优选判据矛盾的动能定理法</a:t>
            </a:r>
            <a:endParaRPr lang="zh-CN" altLang="en-US" sz="28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endParaRPr lang="zh-CN" altLang="en-US" sz="28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48482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6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3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6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6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5" name="文本框 2061"/>
          <p:cNvSpPr txBox="1"/>
          <p:nvPr/>
        </p:nvSpPr>
        <p:spPr>
          <a:xfrm>
            <a:off x="6003925" y="6040438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8486" name="组合 5"/>
          <p:cNvGrpSpPr/>
          <p:nvPr/>
        </p:nvGrpSpPr>
        <p:grpSpPr>
          <a:xfrm>
            <a:off x="3367088" y="3962400"/>
            <a:ext cx="2205037" cy="3324225"/>
            <a:chOff x="1828" y="4813"/>
            <a:chExt cx="3472" cy="5235"/>
          </a:xfrm>
        </p:grpSpPr>
        <p:grpSp>
          <p:nvGrpSpPr>
            <p:cNvPr id="148487" name="组合 10"/>
            <p:cNvGrpSpPr/>
            <p:nvPr/>
          </p:nvGrpSpPr>
          <p:grpSpPr>
            <a:xfrm>
              <a:off x="2310" y="6205"/>
              <a:ext cx="2828" cy="3130"/>
              <a:chOff x="4611" y="6848"/>
              <a:chExt cx="2828" cy="313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48490" name="组合 7"/>
            <p:cNvGrpSpPr/>
            <p:nvPr/>
          </p:nvGrpSpPr>
          <p:grpSpPr>
            <a:xfrm>
              <a:off x="3050" y="4813"/>
              <a:ext cx="1348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48493" name="对象 64"/>
            <p:cNvGraphicFramePr/>
            <p:nvPr/>
          </p:nvGraphicFramePr>
          <p:xfrm>
            <a:off x="1828" y="9335"/>
            <a:ext cx="3472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0" name="" r:id="rId7" imgW="708660" imgH="121920" progId="Paint.Picture">
                    <p:embed/>
                  </p:oleObj>
                </mc:Choice>
                <mc:Fallback>
                  <p:oleObj name="" r:id="rId7" imgW="708660" imgH="121920" progId="Paint.Picture">
                    <p:embed/>
                    <p:pic>
                      <p:nvPicPr>
                        <p:cNvPr id="0" name="图片 36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28" y="9335"/>
                          <a:ext cx="3472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3" y="5690"/>
              <a:ext cx="23" cy="1963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/>
            <p:cNvSpPr txBox="1"/>
            <p:nvPr/>
          </p:nvSpPr>
          <p:spPr>
            <a:xfrm>
              <a:off x="2968" y="5273"/>
              <a:ext cx="755" cy="5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5"/>
              <a:ext cx="755" cy="5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63" y="8900"/>
              <a:ext cx="755" cy="5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D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90" y="9500"/>
              <a:ext cx="1190" cy="54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78435" y="217805"/>
            <a:ext cx="7202805" cy="439420"/>
          </a:xfrm>
        </p:spPr>
        <p:txBody>
          <a:bodyPr vert="horz" wrap="square" lIns="50800" tIns="50800" rIns="50800" bIns="50800" anchor="ctr"/>
          <a:p>
            <a:pPr defTabSz="409575" fontAlgn="base"/>
            <a:r>
              <a:rPr lang="en-US" altLang="zh-CN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5" y="1084571"/>
            <a:ext cx="7314565" cy="1270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例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如图（1)所示, 质量均为m，半径分别为  r 和 2r的  均质圆盘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B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 和 </a:t>
            </a:r>
            <a:r>
              <a:rPr kumimoji="0" 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A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Helvetica Light"/>
              </a:rPr>
              <a:t>焊接一起。竖立放置在 光滑水平  地面上，受到 一微小扰动后  运动。求  两圆盘的  中心连线  运动到  水平位置时， 系统的 角速度，角加速度  和  地面  对物体的 支持力。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50531" name="组合 18"/>
          <p:cNvGrpSpPr/>
          <p:nvPr/>
        </p:nvGrpSpPr>
        <p:grpSpPr>
          <a:xfrm>
            <a:off x="3959225" y="3940175"/>
            <a:ext cx="1797050" cy="1987550"/>
            <a:chOff x="4611" y="6848"/>
            <a:chExt cx="2828" cy="3130"/>
          </a:xfrm>
        </p:grpSpPr>
        <p:sp>
          <p:nvSpPr>
            <p:cNvPr id="20" name="椭圆 19"/>
            <p:cNvSpPr/>
            <p:nvPr/>
          </p:nvSpPr>
          <p:spPr>
            <a:xfrm>
              <a:off x="4611" y="6848"/>
              <a:ext cx="2829" cy="3130"/>
            </a:xfrm>
            <a:prstGeom prst="ellipse">
              <a:avLst/>
            </a:prstGeom>
            <a:solidFill>
              <a:srgbClr val="480048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870" y="8261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  <p:grpSp>
        <p:nvGrpSpPr>
          <p:cNvPr id="150534" name="组合 21"/>
          <p:cNvGrpSpPr/>
          <p:nvPr/>
        </p:nvGrpSpPr>
        <p:grpSpPr>
          <a:xfrm>
            <a:off x="5756275" y="4491038"/>
            <a:ext cx="854075" cy="884237"/>
            <a:chOff x="2672" y="7717"/>
            <a:chExt cx="1346" cy="1392"/>
          </a:xfrm>
        </p:grpSpPr>
        <p:sp>
          <p:nvSpPr>
            <p:cNvPr id="23" name="椭圆 22"/>
            <p:cNvSpPr/>
            <p:nvPr/>
          </p:nvSpPr>
          <p:spPr>
            <a:xfrm>
              <a:off x="2672" y="7717"/>
              <a:ext cx="1347" cy="1392"/>
            </a:xfrm>
            <a:prstGeom prst="ellipse">
              <a:avLst/>
            </a:prstGeom>
            <a:blipFill rotWithShape="1">
              <a:blip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190" y="8292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  <p:graphicFrame>
        <p:nvGraphicFramePr>
          <p:cNvPr id="150537" name="对象 24"/>
          <p:cNvGraphicFramePr/>
          <p:nvPr/>
        </p:nvGraphicFramePr>
        <p:xfrm>
          <a:off x="3654425" y="5937250"/>
          <a:ext cx="2203450" cy="15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" r:id="rId2" imgW="708660" imgH="121920" progId="Paint.Picture">
                  <p:embed/>
                </p:oleObj>
              </mc:Choice>
              <mc:Fallback>
                <p:oleObj name="" r:id="rId2" imgW="708660" imgH="121920" progId="Paint.Picture">
                  <p:embed/>
                  <p:pic>
                    <p:nvPicPr>
                      <p:cNvPr id="0" name="图片 36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4425" y="5937250"/>
                        <a:ext cx="2203450" cy="155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连接符 26"/>
          <p:cNvCxnSpPr/>
          <p:nvPr/>
        </p:nvCxnSpPr>
        <p:spPr>
          <a:xfrm flipH="1">
            <a:off x="4857750" y="4946650"/>
            <a:ext cx="1339850" cy="12700"/>
          </a:xfrm>
          <a:prstGeom prst="line">
            <a:avLst/>
          </a:prstGeom>
          <a:noFill/>
          <a:ln w="25400" cap="flat">
            <a:solidFill>
              <a:srgbClr val="FFFF00"/>
            </a:solidFill>
            <a:prstDash val="dashDot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/>
          <p:cNvSpPr txBox="1"/>
          <p:nvPr/>
        </p:nvSpPr>
        <p:spPr>
          <a:xfrm>
            <a:off x="4378325" y="3357563"/>
            <a:ext cx="47942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43400" y="4770438"/>
            <a:ext cx="47942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A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0400" y="5613400"/>
            <a:ext cx="47942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D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0542" name="组合 5"/>
          <p:cNvGrpSpPr/>
          <p:nvPr/>
        </p:nvGrpSpPr>
        <p:grpSpPr>
          <a:xfrm>
            <a:off x="1042988" y="3089275"/>
            <a:ext cx="2205037" cy="3324225"/>
            <a:chOff x="1828" y="4813"/>
            <a:chExt cx="3472" cy="5235"/>
          </a:xfrm>
        </p:grpSpPr>
        <p:grpSp>
          <p:nvGrpSpPr>
            <p:cNvPr id="150543" name="组合 10"/>
            <p:cNvGrpSpPr/>
            <p:nvPr/>
          </p:nvGrpSpPr>
          <p:grpSpPr>
            <a:xfrm>
              <a:off x="2310" y="6205"/>
              <a:ext cx="2827" cy="3130"/>
              <a:chOff x="4611" y="6848"/>
              <a:chExt cx="2828" cy="313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0546" name="组合 7"/>
            <p:cNvGrpSpPr/>
            <p:nvPr/>
          </p:nvGrpSpPr>
          <p:grpSpPr>
            <a:xfrm>
              <a:off x="3050" y="4812"/>
              <a:ext cx="1347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0549" name="对象 64"/>
            <p:cNvGraphicFramePr/>
            <p:nvPr/>
          </p:nvGraphicFramePr>
          <p:xfrm>
            <a:off x="1827" y="9335"/>
            <a:ext cx="3472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2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68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27" y="9335"/>
                          <a:ext cx="3472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2" y="5690"/>
              <a:ext cx="22" cy="1962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/>
            <p:cNvSpPr txBox="1"/>
            <p:nvPr/>
          </p:nvSpPr>
          <p:spPr>
            <a:xfrm>
              <a:off x="2967" y="5272"/>
              <a:ext cx="755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5"/>
              <a:ext cx="755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62" y="8900"/>
              <a:ext cx="755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D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90" y="9500"/>
              <a:ext cx="1190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800725" y="4589463"/>
            <a:ext cx="47942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pic>
        <p:nvPicPr>
          <p:cNvPr id="150556" name="图片 1127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17475" y="267325"/>
            <a:ext cx="7402817" cy="439420"/>
          </a:xfrm>
        </p:spPr>
        <p:txBody>
          <a:bodyPr vert="horz" wrap="square" lIns="50800" tIns="50800" rIns="50800" bIns="50800" anchor="ctr"/>
          <a:p>
            <a:pPr defTabSz="409575" fontAlgn="base"/>
            <a:r>
              <a:rPr lang="en-US" altLang="zh-CN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95" y="1122041"/>
            <a:ext cx="9070975" cy="978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：常规法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（一体法）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51555" name="组合 1"/>
          <p:cNvGrpSpPr/>
          <p:nvPr/>
        </p:nvGrpSpPr>
        <p:grpSpPr>
          <a:xfrm>
            <a:off x="585788" y="1676400"/>
            <a:ext cx="1603375" cy="2122488"/>
            <a:chOff x="1828" y="4812"/>
            <a:chExt cx="3471" cy="4766"/>
          </a:xfrm>
        </p:grpSpPr>
        <p:grpSp>
          <p:nvGrpSpPr>
            <p:cNvPr id="151556" name="组合 10"/>
            <p:cNvGrpSpPr/>
            <p:nvPr/>
          </p:nvGrpSpPr>
          <p:grpSpPr>
            <a:xfrm>
              <a:off x="2310" y="6204"/>
              <a:ext cx="2828" cy="3130"/>
              <a:chOff x="4611" y="6848"/>
              <a:chExt cx="2828" cy="313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1559" name="组合 7"/>
            <p:cNvGrpSpPr/>
            <p:nvPr/>
          </p:nvGrpSpPr>
          <p:grpSpPr>
            <a:xfrm>
              <a:off x="3051" y="4812"/>
              <a:ext cx="1346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1562" name="对象 64"/>
            <p:cNvGraphicFramePr/>
            <p:nvPr/>
          </p:nvGraphicFramePr>
          <p:xfrm>
            <a:off x="1828" y="9334"/>
            <a:ext cx="347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3" name="" r:id="rId2" imgW="708660" imgH="121920" progId="Paint.Picture">
                    <p:embed/>
                  </p:oleObj>
                </mc:Choice>
                <mc:Fallback>
                  <p:oleObj name="" r:id="rId2" imgW="708660" imgH="121920" progId="Paint.Picture">
                    <p:embed/>
                    <p:pic>
                      <p:nvPicPr>
                        <p:cNvPr id="0" name="图片 368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28" y="9334"/>
                          <a:ext cx="347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3" y="5691"/>
              <a:ext cx="22" cy="1962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椭圆 12"/>
            <p:cNvSpPr/>
            <p:nvPr/>
          </p:nvSpPr>
          <p:spPr>
            <a:xfrm>
              <a:off x="3608" y="6529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68" y="5272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30" y="6346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6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1568" name="组合 3"/>
          <p:cNvGrpSpPr/>
          <p:nvPr/>
        </p:nvGrpSpPr>
        <p:grpSpPr>
          <a:xfrm>
            <a:off x="2884488" y="1808163"/>
            <a:ext cx="2058987" cy="1943100"/>
            <a:chOff x="5754" y="5288"/>
            <a:chExt cx="4657" cy="4306"/>
          </a:xfrm>
        </p:grpSpPr>
        <p:grpSp>
          <p:nvGrpSpPr>
            <p:cNvPr id="151569" name="组合 18"/>
            <p:cNvGrpSpPr/>
            <p:nvPr/>
          </p:nvGrpSpPr>
          <p:grpSpPr>
            <a:xfrm>
              <a:off x="6236" y="6220"/>
              <a:ext cx="2828" cy="3130"/>
              <a:chOff x="4611" y="6848"/>
              <a:chExt cx="2828" cy="313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1572" name="组合 21"/>
            <p:cNvGrpSpPr/>
            <p:nvPr/>
          </p:nvGrpSpPr>
          <p:grpSpPr>
            <a:xfrm>
              <a:off x="9065" y="7074"/>
              <a:ext cx="1346" cy="1392"/>
              <a:chOff x="2672" y="7717"/>
              <a:chExt cx="1346" cy="139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1575" name="对象 24"/>
            <p:cNvGraphicFramePr/>
            <p:nvPr/>
          </p:nvGraphicFramePr>
          <p:xfrm>
            <a:off x="5754" y="9350"/>
            <a:ext cx="347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4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68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754" y="9350"/>
                          <a:ext cx="347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/>
            <p:nvPr/>
          </p:nvCxnSpPr>
          <p:spPr>
            <a:xfrm flipH="1">
              <a:off x="7629" y="7741"/>
              <a:ext cx="2110" cy="2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>
              <a:off x="8385" y="7557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94" y="5288"/>
              <a:ext cx="755" cy="77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45" y="7245"/>
              <a:ext cx="755" cy="77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841" y="7512"/>
              <a:ext cx="755" cy="77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1581" name="组合 4"/>
          <p:cNvGrpSpPr/>
          <p:nvPr/>
        </p:nvGrpSpPr>
        <p:grpSpPr>
          <a:xfrm>
            <a:off x="6775450" y="1971675"/>
            <a:ext cx="1260475" cy="1606550"/>
            <a:chOff x="10614" y="2412"/>
            <a:chExt cx="1987" cy="2530"/>
          </a:xfrm>
        </p:grpSpPr>
        <p:graphicFrame>
          <p:nvGraphicFramePr>
            <p:cNvPr id="151582" name="对象 15"/>
            <p:cNvGraphicFramePr/>
            <p:nvPr/>
          </p:nvGraphicFramePr>
          <p:xfrm>
            <a:off x="10614" y="4748"/>
            <a:ext cx="1771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5" name="" r:id="rId5" imgW="1123950" imgH="123825" progId="Paint.Picture">
                    <p:embed/>
                  </p:oleObj>
                </mc:Choice>
                <mc:Fallback>
                  <p:oleObj name="" r:id="rId5" imgW="1123950" imgH="123825" progId="Paint.Picture">
                    <p:embed/>
                    <p:pic>
                      <p:nvPicPr>
                        <p:cNvPr id="0" name="图片 368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14" y="4748"/>
                          <a:ext cx="1771" cy="1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>
            <a:xfrm flipV="1">
              <a:off x="11188" y="2816"/>
              <a:ext cx="1063" cy="1932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1584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229" y="2412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" name="" r:id="rId7" imgW="152400" imgH="165100" progId="Equation.KSEE3">
                    <p:embed/>
                  </p:oleObj>
                </mc:Choice>
                <mc:Fallback>
                  <p:oleObj name="" r:id="rId7" imgW="152400" imgH="165100" progId="Equation.KSEE3">
                    <p:embed/>
                    <p:pic>
                      <p:nvPicPr>
                        <p:cNvPr id="0" name="图片 368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229" y="2412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158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747" y="4335"/>
            <a:ext cx="37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" name="" r:id="rId9" imgW="152400" imgH="165100" progId="Equation.KSEE3">
                    <p:embed/>
                  </p:oleObj>
                </mc:Choice>
                <mc:Fallback>
                  <p:oleObj name="" r:id="rId9" imgW="152400" imgH="165100" progId="Equation.KSEE3">
                    <p:embed/>
                    <p:pic>
                      <p:nvPicPr>
                        <p:cNvPr id="0" name="图片 368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747" y="4335"/>
                          <a:ext cx="373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任意多边形 41"/>
            <p:cNvSpPr/>
            <p:nvPr/>
          </p:nvSpPr>
          <p:spPr>
            <a:xfrm>
              <a:off x="11473" y="4393"/>
              <a:ext cx="148" cy="394"/>
            </a:xfrm>
            <a:custGeom>
              <a:avLst/>
              <a:gdLst>
                <a:gd name="connisteX0" fmla="*/ 0 w 94255"/>
                <a:gd name="connsiteY0" fmla="*/ 0 h 250383"/>
                <a:gd name="connisteX1" fmla="*/ 84455 w 94255"/>
                <a:gd name="connsiteY1" fmla="*/ 84455 h 250383"/>
                <a:gd name="connisteX2" fmla="*/ 84455 w 94255"/>
                <a:gd name="connsiteY2" fmla="*/ 240030 h 250383"/>
                <a:gd name="connisteX3" fmla="*/ 42545 w 94255"/>
                <a:gd name="connsiteY3" fmla="*/ 225425 h 250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94256" h="250384">
                  <a:moveTo>
                    <a:pt x="0" y="0"/>
                  </a:moveTo>
                  <a:cubicBezTo>
                    <a:pt x="17145" y="13970"/>
                    <a:pt x="67310" y="36195"/>
                    <a:pt x="84455" y="84455"/>
                  </a:cubicBezTo>
                  <a:cubicBezTo>
                    <a:pt x="101600" y="132715"/>
                    <a:pt x="92710" y="212090"/>
                    <a:pt x="84455" y="240030"/>
                  </a:cubicBezTo>
                  <a:cubicBezTo>
                    <a:pt x="76200" y="267970"/>
                    <a:pt x="50800" y="231140"/>
                    <a:pt x="42545" y="22542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1587" name="对象 4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33" y="4400"/>
            <a:ext cx="312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" name="" r:id="rId11" imgW="127000" imgH="177165" progId="Equation.KSEE3">
                    <p:embed/>
                  </p:oleObj>
                </mc:Choice>
                <mc:Fallback>
                  <p:oleObj name="" r:id="rId11" imgW="127000" imgH="177165" progId="Equation.KSEE3">
                    <p:embed/>
                    <p:pic>
                      <p:nvPicPr>
                        <p:cNvPr id="0" name="图片 368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633" y="4400"/>
                          <a:ext cx="312" cy="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右箭头 6"/>
          <p:cNvSpPr/>
          <p:nvPr/>
        </p:nvSpPr>
        <p:spPr>
          <a:xfrm>
            <a:off x="5353050" y="2752725"/>
            <a:ext cx="912813" cy="307975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16800" y="2809875"/>
            <a:ext cx="103188" cy="11747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18338" y="2628900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C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-22225" y="4088766"/>
            <a:ext cx="8524875" cy="1563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【分析】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计算出  图1的  组合体的 质心C  的坐标  及其 对质心 C 的 转动惯量后，视为 一个物体，类似 以前 所讲过的 图3问题的 解法。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）求角度度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   动力学：机械能守恒定律和水平动量守恒定理。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   运动学：用基点法补充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，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C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点的速度关系。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73900" y="369570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3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588" y="3751263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4425" y="37988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5" name="TextBox 2"/>
          <p:cNvSpPr txBox="1"/>
          <p:nvPr/>
        </p:nvSpPr>
        <p:spPr>
          <a:xfrm>
            <a:off x="37465" y="5665778"/>
            <a:ext cx="85248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）求角加速度和力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动静法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动力学：整体列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个方程。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运动学：用基点法补充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，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C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点的加速度关系。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8175" y="2643188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B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pic>
        <p:nvPicPr>
          <p:cNvPr id="151597" name="图片 1127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文本框 1"/>
          <p:cNvSpPr txBox="1"/>
          <p:nvPr/>
        </p:nvSpPr>
        <p:spPr>
          <a:xfrm>
            <a:off x="422275" y="150813"/>
            <a:ext cx="5553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Wingdings" panose="05000000000000000000" pitchFamily="2" charset="2"/>
            </a:pPr>
            <a:r>
              <a:rPr lang="zh-CN" altLang="en-US" b="1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自由度与</a:t>
            </a:r>
            <a:r>
              <a:rPr lang="en-US" altLang="zh-CN" b="1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所需列的1重积分方程数目</a:t>
            </a:r>
            <a:r>
              <a:rPr lang="zh-CN" altLang="en-US" b="1" noProof="1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关系</a:t>
            </a:r>
            <a:endParaRPr lang="zh-CN" altLang="en-US" b="1" noProof="1" dirty="0" smtClean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434" name="文本框 177153"/>
          <p:cNvSpPr txBox="1"/>
          <p:nvPr/>
        </p:nvSpPr>
        <p:spPr>
          <a:xfrm>
            <a:off x="90488" y="1009650"/>
            <a:ext cx="7031037" cy="20148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求过程到达一个位置的速度（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不是经过给定时间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）问题：对于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个自由度完整系统，已知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待求时刻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个速度，至少需要列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=n-k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个动力学理论的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积分方程。若能不引入未知力冲量（一般要满足此要求），则只需列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n-k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个。其他任何动力学理论再列的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一重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积分方程要么引入不待求未知力，要么可以由上述方程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联合运动学速度关系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需要再列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华文琥珀" charset="-122"/>
              <a:ea typeface="华文琥珀" charset="-122"/>
            </a:endParaRPr>
          </a:p>
        </p:txBody>
      </p:sp>
      <p:sp>
        <p:nvSpPr>
          <p:cNvPr id="4" name="文本框 177153"/>
          <p:cNvSpPr txBox="1"/>
          <p:nvPr/>
        </p:nvSpPr>
        <p:spPr>
          <a:xfrm>
            <a:off x="58738" y="4933950"/>
            <a:ext cx="6894513" cy="1706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</a:pPr>
            <a:r>
              <a:rPr lang="en-US" altLang="zh-CN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B)</a:t>
            </a:r>
            <a:r>
              <a:rPr lang="zh-CN" altLang="en-US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特殊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题目：若</a:t>
            </a:r>
            <a:r>
              <a:rPr lang="en-US" altLang="zh-CN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A)</a:t>
            </a:r>
            <a:r>
              <a:rPr lang="zh-CN" altLang="en-US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不够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，再</a:t>
            </a:r>
            <a:r>
              <a:rPr lang="zh-CN" altLang="en-US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用动静法格式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尝试列出多个包含不待求的二阶微分方程</a:t>
            </a:r>
            <a:r>
              <a:rPr lang="zh-CN" altLang="en-US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zh-CN" altLang="en-US" sz="20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消去方程中的未知力，得到仅仅不含未知力的方程后，将该方程乘以速度量后，进行一重积分（</a:t>
            </a:r>
            <a:r>
              <a:rPr lang="zh-CN" altLang="en-US" sz="2000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一般无解析解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。故该类题</a:t>
            </a:r>
            <a:r>
              <a:rPr lang="zh-CN" altLang="en-US" sz="2000" b="1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少且难</a:t>
            </a:r>
            <a:r>
              <a:rPr lang="zh-CN" altLang="en-US" sz="20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b="1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</a:pPr>
            <a:r>
              <a:rPr lang="zh-CN" altLang="en-US" noProof="1" dirty="0">
                <a:latin typeface="华文琥珀" charset="-122"/>
                <a:ea typeface="华文琥珀" charset="-122"/>
                <a:cs typeface="+mn-cs"/>
              </a:rPr>
              <a:t> </a:t>
            </a:r>
            <a:endParaRPr lang="zh-CN" altLang="en-US" noProof="1" dirty="0">
              <a:latin typeface="华文琥珀" charset="-122"/>
              <a:ea typeface="华文琥珀" charset="-122"/>
            </a:endParaRPr>
          </a:p>
        </p:txBody>
      </p:sp>
      <p:grpSp>
        <p:nvGrpSpPr>
          <p:cNvPr id="72708" name="组合 4"/>
          <p:cNvGrpSpPr/>
          <p:nvPr/>
        </p:nvGrpSpPr>
        <p:grpSpPr>
          <a:xfrm>
            <a:off x="7756525" y="1131888"/>
            <a:ext cx="1062038" cy="1416050"/>
            <a:chOff x="1828" y="4812"/>
            <a:chExt cx="3471" cy="4766"/>
          </a:xfrm>
        </p:grpSpPr>
        <p:grpSp>
          <p:nvGrpSpPr>
            <p:cNvPr id="72709" name="组合 10"/>
            <p:cNvGrpSpPr/>
            <p:nvPr/>
          </p:nvGrpSpPr>
          <p:grpSpPr>
            <a:xfrm>
              <a:off x="2310" y="6204"/>
              <a:ext cx="2828" cy="3130"/>
              <a:chOff x="4611" y="6848"/>
              <a:chExt cx="2828" cy="313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72712" name="组合 7"/>
            <p:cNvGrpSpPr/>
            <p:nvPr/>
          </p:nvGrpSpPr>
          <p:grpSpPr>
            <a:xfrm>
              <a:off x="3051" y="4812"/>
              <a:ext cx="1346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72715" name="对象 64"/>
            <p:cNvGraphicFramePr/>
            <p:nvPr/>
          </p:nvGraphicFramePr>
          <p:xfrm>
            <a:off x="1828" y="9334"/>
            <a:ext cx="347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2" imgW="708660" imgH="121920" progId="Paint.Picture">
                    <p:embed/>
                  </p:oleObj>
                </mc:Choice>
                <mc:Fallback>
                  <p:oleObj name="" r:id="rId2" imgW="708660" imgH="121920" progId="Paint.Picture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28" y="9334"/>
                          <a:ext cx="347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3" y="5691"/>
              <a:ext cx="22" cy="1962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椭圆 12"/>
            <p:cNvSpPr/>
            <p:nvPr/>
          </p:nvSpPr>
          <p:spPr>
            <a:xfrm>
              <a:off x="3608" y="6529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68" y="5272"/>
              <a:ext cx="755" cy="116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0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30" y="6346"/>
              <a:ext cx="755" cy="116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0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6"/>
              <a:ext cx="755" cy="116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0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aphicFrame>
        <p:nvGraphicFramePr>
          <p:cNvPr id="72721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56525" y="6067425"/>
          <a:ext cx="13652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4" imgW="482600" imgH="203200" progId="Equation.KSEE3">
                  <p:embed/>
                </p:oleObj>
              </mc:Choice>
              <mc:Fallback>
                <p:oleObj name="" r:id="rId4" imgW="482600" imgH="2032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56525" y="6067425"/>
                        <a:ext cx="1365250" cy="573088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7110413" y="3103563"/>
            <a:ext cx="2189163" cy="2784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b="1" noProof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对于多自由度，求加速度为何功率方程不合适，而求速度问题，优选动能定理积分？</a:t>
            </a:r>
            <a:endParaRPr lang="zh-CN" altLang="en-US" b="1" noProof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2" name="文本框 177153"/>
          <p:cNvSpPr txBox="1"/>
          <p:nvPr/>
        </p:nvSpPr>
        <p:spPr>
          <a:xfrm>
            <a:off x="58738" y="3263900"/>
            <a:ext cx="6894512" cy="1322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动能定理积分形式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不会引入不做功的力，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先用动能定理积分形式列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个（所有做功力均已知时）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，余下所差方程数由其它动力学理论（比如动量，动量矩）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或动静法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定理积分得到。</a:t>
            </a:r>
            <a:endParaRPr lang="zh-CN" altLang="en-US" dirty="0">
              <a:latin typeface="华文琥珀" charset="-122"/>
              <a:ea typeface="华文琥珀" charset="-122"/>
            </a:endParaRPr>
          </a:p>
        </p:txBody>
      </p:sp>
      <p:sp>
        <p:nvSpPr>
          <p:cNvPr id="3" name="文本框 177153"/>
          <p:cNvSpPr txBox="1"/>
          <p:nvPr/>
        </p:nvSpPr>
        <p:spPr>
          <a:xfrm>
            <a:off x="58738" y="4535488"/>
            <a:ext cx="68945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从动量守恒，动量矩守恒寻找。</a:t>
            </a:r>
            <a:endParaRPr lang="zh-CN" altLang="en-US" dirty="0">
              <a:latin typeface="华文琥珀" charset="-122"/>
              <a:ea typeface="华文琥珀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2" grpId="0"/>
      <p:bldP spid="3" grpId="0"/>
      <p:bldP spid="4" grpId="0"/>
      <p:bldP spid="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90169" y="213350"/>
            <a:ext cx="7918450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95" y="1122041"/>
            <a:ext cx="9070975" cy="978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：常规法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（分割法）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52579" name="组合 1"/>
          <p:cNvGrpSpPr/>
          <p:nvPr/>
        </p:nvGrpSpPr>
        <p:grpSpPr>
          <a:xfrm>
            <a:off x="7127875" y="1604963"/>
            <a:ext cx="1323975" cy="1692275"/>
            <a:chOff x="1828" y="4812"/>
            <a:chExt cx="3471" cy="4766"/>
          </a:xfrm>
        </p:grpSpPr>
        <p:grpSp>
          <p:nvGrpSpPr>
            <p:cNvPr id="152580" name="组合 10"/>
            <p:cNvGrpSpPr/>
            <p:nvPr/>
          </p:nvGrpSpPr>
          <p:grpSpPr>
            <a:xfrm>
              <a:off x="2310" y="6204"/>
              <a:ext cx="2828" cy="3130"/>
              <a:chOff x="4611" y="6848"/>
              <a:chExt cx="2828" cy="313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2583" name="组合 7"/>
            <p:cNvGrpSpPr/>
            <p:nvPr/>
          </p:nvGrpSpPr>
          <p:grpSpPr>
            <a:xfrm>
              <a:off x="3051" y="4812"/>
              <a:ext cx="1346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2586" name="对象 64"/>
            <p:cNvGraphicFramePr/>
            <p:nvPr/>
          </p:nvGraphicFramePr>
          <p:xfrm>
            <a:off x="1828" y="9334"/>
            <a:ext cx="347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" name="" r:id="rId2" imgW="708660" imgH="121920" progId="Paint.Picture">
                    <p:embed/>
                  </p:oleObj>
                </mc:Choice>
                <mc:Fallback>
                  <p:oleObj name="" r:id="rId2" imgW="708660" imgH="121920" progId="Paint.Picture">
                    <p:embed/>
                    <p:pic>
                      <p:nvPicPr>
                        <p:cNvPr id="0" name="图片 3688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28" y="9334"/>
                          <a:ext cx="347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3" y="5691"/>
              <a:ext cx="22" cy="1962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/>
            <p:cNvSpPr txBox="1"/>
            <p:nvPr/>
          </p:nvSpPr>
          <p:spPr>
            <a:xfrm>
              <a:off x="2968" y="5272"/>
              <a:ext cx="755" cy="9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6"/>
              <a:ext cx="755" cy="9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18" name="TextBox 2"/>
          <p:cNvSpPr txBox="1"/>
          <p:nvPr/>
        </p:nvSpPr>
        <p:spPr>
          <a:xfrm>
            <a:off x="65395" y="1809433"/>
            <a:ext cx="524192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【解】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视该系统  为 圆盘A  和B  共2个物体，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27913" y="329723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43800" y="6037263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2593" name="组合 46"/>
          <p:cNvGrpSpPr/>
          <p:nvPr/>
        </p:nvGrpSpPr>
        <p:grpSpPr>
          <a:xfrm>
            <a:off x="6783388" y="3902075"/>
            <a:ext cx="2333625" cy="1663700"/>
            <a:chOff x="4543" y="2848"/>
            <a:chExt cx="4394" cy="3076"/>
          </a:xfrm>
        </p:grpSpPr>
        <p:grpSp>
          <p:nvGrpSpPr>
            <p:cNvPr id="152594" name="组合 18"/>
            <p:cNvGrpSpPr/>
            <p:nvPr/>
          </p:nvGrpSpPr>
          <p:grpSpPr>
            <a:xfrm>
              <a:off x="4879" y="3510"/>
              <a:ext cx="1969" cy="2224"/>
              <a:chOff x="4611" y="6848"/>
              <a:chExt cx="2828" cy="313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2597" name="组合 21"/>
            <p:cNvGrpSpPr/>
            <p:nvPr/>
          </p:nvGrpSpPr>
          <p:grpSpPr>
            <a:xfrm>
              <a:off x="6849" y="4117"/>
              <a:ext cx="937" cy="989"/>
              <a:chOff x="2672" y="7717"/>
              <a:chExt cx="1346" cy="139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2600" name="对象 24"/>
            <p:cNvGraphicFramePr/>
            <p:nvPr/>
          </p:nvGraphicFramePr>
          <p:xfrm>
            <a:off x="4543" y="5735"/>
            <a:ext cx="241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0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689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43" y="5735"/>
                          <a:ext cx="2417" cy="1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/>
            <p:nvPr/>
          </p:nvCxnSpPr>
          <p:spPr>
            <a:xfrm flipH="1">
              <a:off x="5849" y="4591"/>
              <a:ext cx="1469" cy="14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文本框 30"/>
            <p:cNvSpPr txBox="1"/>
            <p:nvPr/>
          </p:nvSpPr>
          <p:spPr>
            <a:xfrm>
              <a:off x="5337" y="2848"/>
              <a:ext cx="526" cy="64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00" y="4428"/>
              <a:ext cx="526" cy="64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cxnSp>
          <p:nvCxnSpPr>
            <p:cNvPr id="36" name="直接箭头连接符 35"/>
            <p:cNvCxnSpPr>
              <a:stCxn id="24" idx="6"/>
            </p:cNvCxnSpPr>
            <p:nvPr/>
          </p:nvCxnSpPr>
          <p:spPr>
            <a:xfrm>
              <a:off x="7426" y="4634"/>
              <a:ext cx="978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文本框 36"/>
            <p:cNvSpPr txBox="1"/>
            <p:nvPr/>
          </p:nvSpPr>
          <p:spPr>
            <a:xfrm>
              <a:off x="6820" y="4117"/>
              <a:ext cx="526" cy="64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152606" name="对象 3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404" y="4404"/>
            <a:ext cx="533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" name="" r:id="rId5" imgW="215900" imgH="241300" progId="Equation.KSEE3">
                    <p:embed/>
                  </p:oleObj>
                </mc:Choice>
                <mc:Fallback>
                  <p:oleObj name="" r:id="rId5" imgW="215900" imgH="241300" progId="Equation.KSEE3">
                    <p:embed/>
                    <p:pic>
                      <p:nvPicPr>
                        <p:cNvPr id="0" name="图片 369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404" y="4404"/>
                          <a:ext cx="533" cy="5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0" name="直接箭头连接符 39"/>
            <p:cNvCxnSpPr>
              <a:stCxn id="24" idx="6"/>
            </p:cNvCxnSpPr>
            <p:nvPr/>
          </p:nvCxnSpPr>
          <p:spPr>
            <a:xfrm>
              <a:off x="7297" y="4676"/>
              <a:ext cx="40" cy="111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2608" name="对象 4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337" y="5296"/>
            <a:ext cx="533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" name="" r:id="rId7" imgW="215900" imgH="254000" progId="Equation.KSEE3">
                    <p:embed/>
                  </p:oleObj>
                </mc:Choice>
                <mc:Fallback>
                  <p:oleObj name="" r:id="rId7" imgW="215900" imgH="254000" progId="Equation.KSEE3">
                    <p:embed/>
                    <p:pic>
                      <p:nvPicPr>
                        <p:cNvPr id="0" name="图片 369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37" y="5296"/>
                          <a:ext cx="533" cy="6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任意多边形 43"/>
            <p:cNvSpPr/>
            <p:nvPr/>
          </p:nvSpPr>
          <p:spPr>
            <a:xfrm>
              <a:off x="5946" y="3182"/>
              <a:ext cx="1299" cy="339"/>
            </a:xfrm>
            <a:custGeom>
              <a:avLst/>
              <a:gdLst>
                <a:gd name="connisteX0" fmla="*/ 0 w 824865"/>
                <a:gd name="connsiteY0" fmla="*/ 53543 h 215468"/>
                <a:gd name="connisteX1" fmla="*/ 501015 w 824865"/>
                <a:gd name="connsiteY1" fmla="*/ 9093 h 215468"/>
                <a:gd name="connisteX2" fmla="*/ 824865 w 824865"/>
                <a:gd name="connsiteY2" fmla="*/ 215468 h 21546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824865" h="215468">
                  <a:moveTo>
                    <a:pt x="0" y="53543"/>
                  </a:moveTo>
                  <a:cubicBezTo>
                    <a:pt x="93980" y="40208"/>
                    <a:pt x="335915" y="-23292"/>
                    <a:pt x="501015" y="9093"/>
                  </a:cubicBezTo>
                  <a:cubicBezTo>
                    <a:pt x="666115" y="41478"/>
                    <a:pt x="770255" y="173558"/>
                    <a:pt x="824865" y="215468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  <a:headEnd type="none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2610" name="对象 4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210" y="3481"/>
            <a:ext cx="577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3" name="" r:id="rId9" imgW="338455" imgH="378460" progId="Equation.KSEE3">
                    <p:embed/>
                  </p:oleObj>
                </mc:Choice>
                <mc:Fallback>
                  <p:oleObj name="" r:id="rId9" imgW="338455" imgH="378460" progId="Equation.KSEE3">
                    <p:embed/>
                    <p:pic>
                      <p:nvPicPr>
                        <p:cNvPr id="0" name="图片 369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210" y="3481"/>
                          <a:ext cx="577" cy="6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2"/>
          <p:cNvSpPr txBox="1"/>
          <p:nvPr/>
        </p:nvSpPr>
        <p:spPr>
          <a:xfrm>
            <a:off x="43174" y="2220594"/>
            <a:ext cx="265049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）求角速度</a:t>
            </a:r>
            <a:endParaRPr kumimoji="0" lang="zh-CN" altLang="en-US" sz="1900" b="0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9" name="TextBox 2"/>
          <p:cNvSpPr txBox="1"/>
          <p:nvPr/>
        </p:nvSpPr>
        <p:spPr>
          <a:xfrm>
            <a:off x="1673225" y="2169794"/>
            <a:ext cx="64941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动力学：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【机械能守恒：点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为零势能点】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2613" name="对象 4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863" y="2413000"/>
          <a:ext cx="6851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" name="" r:id="rId11" imgW="3148965" imgH="393700" progId="Equation.KSEE3">
                  <p:embed/>
                </p:oleObj>
              </mc:Choice>
              <mc:Fallback>
                <p:oleObj name="" r:id="rId11" imgW="3148965" imgH="393700" progId="Equation.KSEE3">
                  <p:embed/>
                  <p:pic>
                    <p:nvPicPr>
                      <p:cNvPr id="0" name="图片 36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863" y="2413000"/>
                        <a:ext cx="6851650" cy="720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6278563" y="2911475"/>
            <a:ext cx="6651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(1)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3" name="TextBox 2"/>
          <p:cNvSpPr txBox="1"/>
          <p:nvPr/>
        </p:nvSpPr>
        <p:spPr>
          <a:xfrm>
            <a:off x="139700" y="3178810"/>
            <a:ext cx="22396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【水平动量守恒】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2616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4088" y="3114675"/>
          <a:ext cx="20732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" name="" r:id="rId13" imgW="952500" imgH="241300" progId="Equation.KSEE3">
                  <p:embed/>
                </p:oleObj>
              </mc:Choice>
              <mc:Fallback>
                <p:oleObj name="" r:id="rId13" imgW="952500" imgH="241300" progId="Equation.KSEE3">
                  <p:embed/>
                  <p:pic>
                    <p:nvPicPr>
                      <p:cNvPr id="0" name="图片 369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24088" y="3114675"/>
                        <a:ext cx="2073275" cy="442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直接箭头连接符 56"/>
          <p:cNvCxnSpPr>
            <a:stCxn id="24" idx="6"/>
            <a:endCxn id="20" idx="2"/>
          </p:cNvCxnSpPr>
          <p:nvPr/>
        </p:nvCxnSpPr>
        <p:spPr>
          <a:xfrm flipH="1">
            <a:off x="6962775" y="4860925"/>
            <a:ext cx="501650" cy="1588"/>
          </a:xfrm>
          <a:prstGeom prst="straightConnector1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2618" name="对象 5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62738" y="4716463"/>
          <a:ext cx="23336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" name="" r:id="rId15" imgW="177165" imgH="228600" progId="Equation.KSEE3">
                  <p:embed/>
                </p:oleObj>
              </mc:Choice>
              <mc:Fallback>
                <p:oleObj name="" r:id="rId15" imgW="177165" imgH="228600" progId="Equation.KSEE3">
                  <p:embed/>
                  <p:pic>
                    <p:nvPicPr>
                      <p:cNvPr id="0" name="图片 369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62738" y="4716463"/>
                        <a:ext cx="233362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4332288" y="32019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(2)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62" name="TextBox 2"/>
          <p:cNvSpPr txBox="1"/>
          <p:nvPr/>
        </p:nvSpPr>
        <p:spPr>
          <a:xfrm>
            <a:off x="183515" y="3675370"/>
            <a:ext cx="64941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运动学：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AB: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基点法】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2621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6413" y="4171950"/>
          <a:ext cx="27368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" name="" r:id="rId17" imgW="1257300" imgH="254000" progId="Equation.KSEE3">
                  <p:embed/>
                </p:oleObj>
              </mc:Choice>
              <mc:Fallback>
                <p:oleObj name="" r:id="rId17" imgW="1257300" imgH="254000" progId="Equation.KSEE3">
                  <p:embed/>
                  <p:pic>
                    <p:nvPicPr>
                      <p:cNvPr id="0" name="图片 369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6413" y="4171950"/>
                        <a:ext cx="2736850" cy="465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文本框 67"/>
          <p:cNvSpPr txBox="1"/>
          <p:nvPr/>
        </p:nvSpPr>
        <p:spPr>
          <a:xfrm>
            <a:off x="5086350" y="4205288"/>
            <a:ext cx="755650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(3)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69" name="直接箭头连接符 68"/>
          <p:cNvCxnSpPr>
            <a:stCxn id="24" idx="6"/>
            <a:endCxn id="20" idx="2"/>
          </p:cNvCxnSpPr>
          <p:nvPr/>
        </p:nvCxnSpPr>
        <p:spPr>
          <a:xfrm>
            <a:off x="8267700" y="5224463"/>
            <a:ext cx="20638" cy="60483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2624" name="对象 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6600" y="5603875"/>
          <a:ext cx="3000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" name="" r:id="rId19" imgW="228600" imgH="228600" progId="Equation.KSEE3">
                  <p:embed/>
                </p:oleObj>
              </mc:Choice>
              <mc:Fallback>
                <p:oleObj name="" r:id="rId19" imgW="228600" imgH="228600" progId="Equation.KSEE3">
                  <p:embed/>
                  <p:pic>
                    <p:nvPicPr>
                      <p:cNvPr id="0" name="图片 369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356600" y="5603875"/>
                        <a:ext cx="300038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5" name="对象 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2975" y="4168775"/>
          <a:ext cx="16033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" name="" r:id="rId21" imgW="736600" imgH="228600" progId="Equation.KSEE3">
                  <p:embed/>
                </p:oleObj>
              </mc:Choice>
              <mc:Fallback>
                <p:oleObj name="" r:id="rId21" imgW="736600" imgH="228600" progId="Equation.KSEE3">
                  <p:embed/>
                  <p:pic>
                    <p:nvPicPr>
                      <p:cNvPr id="0" name="图片 369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82975" y="4168775"/>
                        <a:ext cx="1603375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2"/>
          <p:cNvSpPr txBox="1"/>
          <p:nvPr/>
        </p:nvSpPr>
        <p:spPr>
          <a:xfrm>
            <a:off x="183515" y="4715828"/>
            <a:ext cx="524192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(2)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和矢量方程（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），可得到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个代数方程，方程中只有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个未知量，联立求得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2627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7713" y="5402263"/>
          <a:ext cx="1631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" name="" r:id="rId23" imgW="749300" imgH="444500" progId="Equation.KSEE3">
                  <p:embed/>
                </p:oleObj>
              </mc:Choice>
              <mc:Fallback>
                <p:oleObj name="" r:id="rId23" imgW="749300" imgH="444500" progId="Equation.KSEE3">
                  <p:embed/>
                  <p:pic>
                    <p:nvPicPr>
                      <p:cNvPr id="0" name="图片 369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47713" y="5402263"/>
                        <a:ext cx="1631950" cy="81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2728913" y="568960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(4)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pic>
        <p:nvPicPr>
          <p:cNvPr id="152629" name="图片 11272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69215" y="140970"/>
            <a:ext cx="7445375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95" y="1122041"/>
            <a:ext cx="9070975" cy="978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：常规法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（分割法）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65395" y="1809433"/>
            <a:ext cx="524192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【解】</a:t>
            </a:r>
            <a:r>
              <a:rPr sz="1900" b="1" strike="noStrike" noProof="1" dirty="0" smtClean="0">
                <a:latin typeface="+mn-ea"/>
                <a:ea typeface="+mn-ea"/>
                <a:cs typeface="+mj-cs"/>
                <a:sym typeface="+mn-ea"/>
              </a:rPr>
              <a:t>视该系统  为 圆盘A  和B  共2个物体，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88250" y="377983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51725" y="6361113"/>
            <a:ext cx="755650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92399" y="2223769"/>
            <a:ext cx="310134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）求角加速度和支持力</a:t>
            </a:r>
            <a:endParaRPr kumimoji="0" lang="zh-CN" altLang="en-US" sz="1900" b="0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9" name="TextBox 2"/>
          <p:cNvSpPr txBox="1"/>
          <p:nvPr/>
        </p:nvSpPr>
        <p:spPr>
          <a:xfrm>
            <a:off x="3159125" y="2227570"/>
            <a:ext cx="307403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动力学：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【动静法】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59325" y="2728913"/>
            <a:ext cx="141922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(1)~(3)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H="1">
            <a:off x="7011988" y="-114300"/>
            <a:ext cx="503238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60000"/>
                <a:lumOff val="4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2"/>
          <p:cNvSpPr txBox="1"/>
          <p:nvPr/>
        </p:nvSpPr>
        <p:spPr>
          <a:xfrm>
            <a:off x="150494" y="3232150"/>
            <a:ext cx="6494138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运动学：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AB: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基点法】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3611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875" y="3625850"/>
          <a:ext cx="3371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" name="" r:id="rId1" imgW="1548765" imgH="254000" progId="Equation.KSEE3">
                  <p:embed/>
                </p:oleObj>
              </mc:Choice>
              <mc:Fallback>
                <p:oleObj name="" r:id="rId1" imgW="1548765" imgH="254000" progId="Equation.KSEE3">
                  <p:embed/>
                  <p:pic>
                    <p:nvPicPr>
                      <p:cNvPr id="0" name="图片 37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875" y="3625850"/>
                        <a:ext cx="3371850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文本框 67"/>
          <p:cNvSpPr txBox="1"/>
          <p:nvPr/>
        </p:nvSpPr>
        <p:spPr>
          <a:xfrm>
            <a:off x="4005263" y="362585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(4)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3613" name="对象 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875" y="4273550"/>
          <a:ext cx="320833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" name="" r:id="rId3" imgW="1473200" imgH="228600" progId="Equation.KSEE3">
                  <p:embed/>
                </p:oleObj>
              </mc:Choice>
              <mc:Fallback>
                <p:oleObj name="" r:id="rId3" imgW="1473200" imgH="228600" progId="Equation.KSEE3">
                  <p:embed/>
                  <p:pic>
                    <p:nvPicPr>
                      <p:cNvPr id="0" name="图片 37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875" y="4273550"/>
                        <a:ext cx="3208338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2"/>
          <p:cNvSpPr txBox="1"/>
          <p:nvPr/>
        </p:nvSpPr>
        <p:spPr>
          <a:xfrm>
            <a:off x="48894" y="4683125"/>
            <a:ext cx="5634991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~(3)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和矢量方程（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），可得到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个代数方程，方程中只有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个未知量，联立求得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3615" name="对象 7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2088" y="5281613"/>
          <a:ext cx="2876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" name="" r:id="rId5" imgW="1320165" imgH="393700" progId="Equation.KSEE3">
                  <p:embed/>
                </p:oleObj>
              </mc:Choice>
              <mc:Fallback>
                <p:oleObj name="" r:id="rId5" imgW="1320165" imgH="393700" progId="Equation.KSEE3">
                  <p:embed/>
                  <p:pic>
                    <p:nvPicPr>
                      <p:cNvPr id="0" name="图片 37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088" y="5281613"/>
                        <a:ext cx="28765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16" name="组合 96"/>
          <p:cNvGrpSpPr/>
          <p:nvPr/>
        </p:nvGrpSpPr>
        <p:grpSpPr>
          <a:xfrm>
            <a:off x="6296025" y="1414463"/>
            <a:ext cx="2852738" cy="2363787"/>
            <a:chOff x="10518" y="2228"/>
            <a:chExt cx="3890" cy="3160"/>
          </a:xfrm>
        </p:grpSpPr>
        <p:grpSp>
          <p:nvGrpSpPr>
            <p:cNvPr id="153617" name="组合 46"/>
            <p:cNvGrpSpPr/>
            <p:nvPr/>
          </p:nvGrpSpPr>
          <p:grpSpPr>
            <a:xfrm>
              <a:off x="10722" y="2228"/>
              <a:ext cx="3687" cy="2617"/>
              <a:chOff x="4543" y="2848"/>
              <a:chExt cx="4408" cy="3074"/>
            </a:xfrm>
          </p:grpSpPr>
          <p:grpSp>
            <p:nvGrpSpPr>
              <p:cNvPr id="153618" name="组合 18"/>
              <p:cNvGrpSpPr/>
              <p:nvPr/>
            </p:nvGrpSpPr>
            <p:grpSpPr>
              <a:xfrm>
                <a:off x="4879" y="3510"/>
                <a:ext cx="1969" cy="2224"/>
                <a:chOff x="4611" y="6848"/>
                <a:chExt cx="2828" cy="3130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4611" y="6848"/>
                  <a:ext cx="2829" cy="3130"/>
                </a:xfrm>
                <a:prstGeom prst="ellipse">
                  <a:avLst/>
                </a:prstGeom>
                <a:solidFill>
                  <a:srgbClr val="48004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5870" y="8261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pSp>
            <p:nvGrpSpPr>
              <p:cNvPr id="153621" name="组合 21"/>
              <p:cNvGrpSpPr/>
              <p:nvPr/>
            </p:nvGrpSpPr>
            <p:grpSpPr>
              <a:xfrm>
                <a:off x="6849" y="4117"/>
                <a:ext cx="937" cy="989"/>
                <a:chOff x="2672" y="7717"/>
                <a:chExt cx="1346" cy="1392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2672" y="7717"/>
                  <a:ext cx="1347" cy="1392"/>
                </a:xfrm>
                <a:prstGeom prst="ellipse">
                  <a:avLst/>
                </a:prstGeom>
                <a:blipFill rotWithShape="1">
                  <a:blip r:embed="rId7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3190" y="8292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aphicFrame>
            <p:nvGraphicFramePr>
              <p:cNvPr id="153624" name="对象 24"/>
              <p:cNvGraphicFramePr/>
              <p:nvPr/>
            </p:nvGraphicFramePr>
            <p:xfrm>
              <a:off x="4543" y="5735"/>
              <a:ext cx="2417" cy="1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3" name="" r:id="rId8" imgW="708660" imgH="121920" progId="Paint.Picture">
                      <p:embed/>
                    </p:oleObj>
                  </mc:Choice>
                  <mc:Fallback>
                    <p:oleObj name="" r:id="rId8" imgW="708660" imgH="121920" progId="Paint.Picture">
                      <p:embed/>
                      <p:pic>
                        <p:nvPicPr>
                          <p:cNvPr id="0" name="图片 3702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543" y="5735"/>
                            <a:ext cx="2417" cy="1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连接符 26"/>
              <p:cNvCxnSpPr/>
              <p:nvPr/>
            </p:nvCxnSpPr>
            <p:spPr>
              <a:xfrm flipH="1">
                <a:off x="5849" y="4591"/>
                <a:ext cx="1469" cy="14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dash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5337" y="2848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300" y="4428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A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cxnSp>
            <p:nvCxnSpPr>
              <p:cNvPr id="36" name="直接箭头连接符 35"/>
              <p:cNvCxnSpPr>
                <a:stCxn id="24" idx="6"/>
              </p:cNvCxnSpPr>
              <p:nvPr/>
            </p:nvCxnSpPr>
            <p:spPr>
              <a:xfrm>
                <a:off x="7426" y="4634"/>
                <a:ext cx="978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7" name="文本框 36"/>
              <p:cNvSpPr txBox="1"/>
              <p:nvPr/>
            </p:nvSpPr>
            <p:spPr>
              <a:xfrm>
                <a:off x="6820" y="4117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spc="0" normalizeH="0" baseline="0" noProof="1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graphicFrame>
            <p:nvGraphicFramePr>
              <p:cNvPr id="153630" name="对象 3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389" y="4404"/>
              <a:ext cx="562" cy="5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6" name="" r:id="rId10" imgW="228600" imgH="241300" progId="Equation.KSEE3">
                      <p:embed/>
                    </p:oleObj>
                  </mc:Choice>
                  <mc:Fallback>
                    <p:oleObj name="" r:id="rId10" imgW="228600" imgH="241300" progId="Equation.KSEE3">
                      <p:embed/>
                      <p:pic>
                        <p:nvPicPr>
                          <p:cNvPr id="0" name="图片 370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8389" y="4404"/>
                            <a:ext cx="562" cy="59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0" name="直接箭头连接符 39"/>
              <p:cNvCxnSpPr>
                <a:stCxn id="24" idx="6"/>
              </p:cNvCxnSpPr>
              <p:nvPr/>
            </p:nvCxnSpPr>
            <p:spPr>
              <a:xfrm>
                <a:off x="7297" y="4676"/>
                <a:ext cx="40" cy="111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153632" name="对象 4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322" y="5297"/>
              <a:ext cx="562" cy="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5" name="" r:id="rId12" imgW="228600" imgH="254000" progId="Equation.KSEE3">
                      <p:embed/>
                    </p:oleObj>
                  </mc:Choice>
                  <mc:Fallback>
                    <p:oleObj name="" r:id="rId12" imgW="228600" imgH="254000" progId="Equation.KSEE3">
                      <p:embed/>
                      <p:pic>
                        <p:nvPicPr>
                          <p:cNvPr id="0" name="图片 3704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322" y="5297"/>
                            <a:ext cx="562" cy="62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" name="任意多边形 43"/>
              <p:cNvSpPr/>
              <p:nvPr/>
            </p:nvSpPr>
            <p:spPr>
              <a:xfrm>
                <a:off x="5946" y="3182"/>
                <a:ext cx="1299" cy="339"/>
              </a:xfrm>
              <a:custGeom>
                <a:avLst/>
                <a:gdLst>
                  <a:gd name="connisteX0" fmla="*/ 0 w 824865"/>
                  <a:gd name="connsiteY0" fmla="*/ 53543 h 215468"/>
                  <a:gd name="connisteX1" fmla="*/ 501015 w 824865"/>
                  <a:gd name="connsiteY1" fmla="*/ 9093 h 215468"/>
                  <a:gd name="connisteX2" fmla="*/ 824865 w 824865"/>
                  <a:gd name="connsiteY2" fmla="*/ 215468 h 215468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824865" h="215468">
                    <a:moveTo>
                      <a:pt x="0" y="53543"/>
                    </a:moveTo>
                    <a:cubicBezTo>
                      <a:pt x="93980" y="40208"/>
                      <a:pt x="335915" y="-23292"/>
                      <a:pt x="501015" y="9093"/>
                    </a:cubicBezTo>
                    <a:cubicBezTo>
                      <a:pt x="666115" y="41478"/>
                      <a:pt x="770255" y="173558"/>
                      <a:pt x="824865" y="215468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miter lim="400000"/>
                <a:headEnd type="none"/>
                <a:tailEnd type="triangle" w="med" len="med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153634" name="对象 4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368" y="3182"/>
              <a:ext cx="817" cy="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8" name="" r:id="rId14" imgW="152400" imgH="139700" progId="Equation.KSEE3">
                      <p:embed/>
                    </p:oleObj>
                  </mc:Choice>
                  <mc:Fallback>
                    <p:oleObj name="" r:id="rId14" imgW="152400" imgH="139700" progId="Equation.KSEE3">
                      <p:embed/>
                      <p:pic>
                        <p:nvPicPr>
                          <p:cNvPr id="0" name="图片 3707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7368" y="3182"/>
                            <a:ext cx="817" cy="7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3635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18" y="3409"/>
            <a:ext cx="475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" name="" r:id="rId16" imgW="190500" imgH="228600" progId="Equation.KSEE3">
                    <p:embed/>
                  </p:oleObj>
                </mc:Choice>
                <mc:Fallback>
                  <p:oleObj name="" r:id="rId16" imgW="190500" imgH="228600" progId="Equation.KSEE3">
                    <p:embed/>
                    <p:pic>
                      <p:nvPicPr>
                        <p:cNvPr id="0" name="图片 370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518" y="3409"/>
                          <a:ext cx="475" cy="5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直接箭头连接符 68"/>
            <p:cNvCxnSpPr>
              <a:stCxn id="24" idx="6"/>
            </p:cNvCxnSpPr>
            <p:nvPr/>
          </p:nvCxnSpPr>
          <p:spPr>
            <a:xfrm>
              <a:off x="13059" y="4310"/>
              <a:ext cx="33" cy="9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3637" name="对象 6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85" y="4906"/>
            <a:ext cx="501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" name="" r:id="rId18" imgW="241300" imgH="228600" progId="Equation.KSEE3">
                    <p:embed/>
                  </p:oleObj>
                </mc:Choice>
                <mc:Fallback>
                  <p:oleObj name="" r:id="rId18" imgW="241300" imgH="228600" progId="Equation.KSEE3">
                    <p:embed/>
                    <p:pic>
                      <p:nvPicPr>
                        <p:cNvPr id="0" name="图片 370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3185" y="4906"/>
                          <a:ext cx="501" cy="4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6" name="直接箭头连接符 85"/>
            <p:cNvCxnSpPr>
              <a:stCxn id="24" idx="6"/>
            </p:cNvCxnSpPr>
            <p:nvPr/>
          </p:nvCxnSpPr>
          <p:spPr>
            <a:xfrm flipH="1">
              <a:off x="10989" y="3723"/>
              <a:ext cx="792" cy="1"/>
            </a:xfrm>
            <a:prstGeom prst="straightConnector1">
              <a:avLst/>
            </a:prstGeom>
            <a:noFill/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直接箭头连接符 92"/>
            <p:cNvCxnSpPr>
              <a:stCxn id="24" idx="6"/>
            </p:cNvCxnSpPr>
            <p:nvPr/>
          </p:nvCxnSpPr>
          <p:spPr>
            <a:xfrm flipH="1">
              <a:off x="12224" y="3716"/>
              <a:ext cx="792" cy="1"/>
            </a:xfrm>
            <a:prstGeom prst="straightConnector1">
              <a:avLst/>
            </a:prstGeom>
            <a:noFill/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3640" name="对象 9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348" y="2608"/>
            <a:ext cx="605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" name="" r:id="rId20" imgW="241300" imgH="228600" progId="Equation.KSEE3">
                    <p:embed/>
                  </p:oleObj>
                </mc:Choice>
                <mc:Fallback>
                  <p:oleObj name="" r:id="rId20" imgW="241300" imgH="228600" progId="Equation.KSEE3">
                    <p:embed/>
                    <p:pic>
                      <p:nvPicPr>
                        <p:cNvPr id="0" name="图片 3709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2348" y="2608"/>
                          <a:ext cx="605" cy="53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6" name="直接箭头连接符 95"/>
            <p:cNvCxnSpPr>
              <a:stCxn id="24" idx="6"/>
            </p:cNvCxnSpPr>
            <p:nvPr/>
          </p:nvCxnSpPr>
          <p:spPr>
            <a:xfrm flipH="1">
              <a:off x="12486" y="3142"/>
              <a:ext cx="258" cy="505"/>
            </a:xfrm>
            <a:prstGeom prst="straightConnector1">
              <a:avLst/>
            </a:prstGeom>
            <a:noFill/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  <a:headEnd type="none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3642" name="组合 97"/>
          <p:cNvGrpSpPr/>
          <p:nvPr/>
        </p:nvGrpSpPr>
        <p:grpSpPr>
          <a:xfrm>
            <a:off x="6175375" y="4051300"/>
            <a:ext cx="2914650" cy="1949450"/>
            <a:chOff x="10471" y="2228"/>
            <a:chExt cx="3975" cy="2605"/>
          </a:xfrm>
        </p:grpSpPr>
        <p:grpSp>
          <p:nvGrpSpPr>
            <p:cNvPr id="153643" name="组合 98"/>
            <p:cNvGrpSpPr/>
            <p:nvPr/>
          </p:nvGrpSpPr>
          <p:grpSpPr>
            <a:xfrm>
              <a:off x="10722" y="2228"/>
              <a:ext cx="3724" cy="2605"/>
              <a:chOff x="4543" y="2848"/>
              <a:chExt cx="4452" cy="3060"/>
            </a:xfrm>
          </p:grpSpPr>
          <p:grpSp>
            <p:nvGrpSpPr>
              <p:cNvPr id="153644" name="组合 99"/>
              <p:cNvGrpSpPr/>
              <p:nvPr/>
            </p:nvGrpSpPr>
            <p:grpSpPr>
              <a:xfrm>
                <a:off x="4879" y="3510"/>
                <a:ext cx="1969" cy="2224"/>
                <a:chOff x="4611" y="6848"/>
                <a:chExt cx="2828" cy="3130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4611" y="6848"/>
                  <a:ext cx="2829" cy="3130"/>
                </a:xfrm>
                <a:prstGeom prst="ellipse">
                  <a:avLst/>
                </a:prstGeom>
                <a:solidFill>
                  <a:srgbClr val="48004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5870" y="8261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pSp>
            <p:nvGrpSpPr>
              <p:cNvPr id="153647" name="组合 102"/>
              <p:cNvGrpSpPr/>
              <p:nvPr/>
            </p:nvGrpSpPr>
            <p:grpSpPr>
              <a:xfrm>
                <a:off x="6849" y="4117"/>
                <a:ext cx="937" cy="989"/>
                <a:chOff x="2672" y="7717"/>
                <a:chExt cx="1346" cy="1392"/>
              </a:xfrm>
            </p:grpSpPr>
            <p:sp>
              <p:nvSpPr>
                <p:cNvPr id="104" name="椭圆 103"/>
                <p:cNvSpPr/>
                <p:nvPr/>
              </p:nvSpPr>
              <p:spPr>
                <a:xfrm>
                  <a:off x="2672" y="7717"/>
                  <a:ext cx="1347" cy="1392"/>
                </a:xfrm>
                <a:prstGeom prst="ellipse">
                  <a:avLst/>
                </a:prstGeom>
                <a:blipFill rotWithShape="1">
                  <a:blip r:embed="rId7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105" name="椭圆 104"/>
                <p:cNvSpPr/>
                <p:nvPr/>
              </p:nvSpPr>
              <p:spPr>
                <a:xfrm>
                  <a:off x="3190" y="8292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aphicFrame>
            <p:nvGraphicFramePr>
              <p:cNvPr id="153650" name="对象 105"/>
              <p:cNvGraphicFramePr/>
              <p:nvPr/>
            </p:nvGraphicFramePr>
            <p:xfrm>
              <a:off x="4543" y="5735"/>
              <a:ext cx="2417" cy="1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1" name="" r:id="rId22" imgW="708660" imgH="121920" progId="Paint.Picture">
                      <p:embed/>
                    </p:oleObj>
                  </mc:Choice>
                  <mc:Fallback>
                    <p:oleObj name="" r:id="rId22" imgW="708660" imgH="121920" progId="Paint.Picture">
                      <p:embed/>
                      <p:pic>
                        <p:nvPicPr>
                          <p:cNvPr id="0" name="图片 371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543" y="5735"/>
                            <a:ext cx="2417" cy="1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08" name="直接连接符 107"/>
              <p:cNvCxnSpPr>
                <a:stCxn id="24" idx="6"/>
              </p:cNvCxnSpPr>
              <p:nvPr/>
            </p:nvCxnSpPr>
            <p:spPr>
              <a:xfrm flipH="1">
                <a:off x="5849" y="4591"/>
                <a:ext cx="1469" cy="14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dash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文本框 108"/>
              <p:cNvSpPr txBox="1"/>
              <p:nvPr/>
            </p:nvSpPr>
            <p:spPr>
              <a:xfrm>
                <a:off x="5337" y="2848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5300" y="4428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A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cxnSp>
            <p:nvCxnSpPr>
              <p:cNvPr id="111" name="直接箭头连接符 110"/>
              <p:cNvCxnSpPr>
                <a:stCxn id="105" idx="6"/>
              </p:cNvCxnSpPr>
              <p:nvPr/>
            </p:nvCxnSpPr>
            <p:spPr>
              <a:xfrm>
                <a:off x="7426" y="4634"/>
                <a:ext cx="978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non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2" name="文本框 111"/>
              <p:cNvSpPr txBox="1"/>
              <p:nvPr/>
            </p:nvSpPr>
            <p:spPr>
              <a:xfrm>
                <a:off x="6820" y="4117"/>
                <a:ext cx="526" cy="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spc="0" normalizeH="0" baseline="0" noProof="1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graphicFrame>
            <p:nvGraphicFramePr>
              <p:cNvPr id="153656" name="对象 11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342" y="4404"/>
              <a:ext cx="653" cy="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3" name="" r:id="rId23" imgW="266700" imgH="241300" progId="Equation.KSEE3">
                      <p:embed/>
                    </p:oleObj>
                  </mc:Choice>
                  <mc:Fallback>
                    <p:oleObj name="" r:id="rId23" imgW="266700" imgH="241300" progId="Equation.KSEE3">
                      <p:embed/>
                      <p:pic>
                        <p:nvPicPr>
                          <p:cNvPr id="0" name="图片 3712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8342" y="4404"/>
                            <a:ext cx="653" cy="59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5" name="直接箭头连接符 114"/>
              <p:cNvCxnSpPr>
                <a:stCxn id="105" idx="6"/>
              </p:cNvCxnSpPr>
              <p:nvPr/>
            </p:nvCxnSpPr>
            <p:spPr>
              <a:xfrm>
                <a:off x="7297" y="3664"/>
                <a:ext cx="40" cy="111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none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153658" name="对象 11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323" y="3480"/>
              <a:ext cx="653" cy="6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2" name="" r:id="rId25" imgW="266700" imgH="254000" progId="Equation.KSEE3">
                      <p:embed/>
                    </p:oleObj>
                  </mc:Choice>
                  <mc:Fallback>
                    <p:oleObj name="" r:id="rId25" imgW="266700" imgH="254000" progId="Equation.KSEE3">
                      <p:embed/>
                      <p:pic>
                        <p:nvPicPr>
                          <p:cNvPr id="0" name="图片 3711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7323" y="3480"/>
                            <a:ext cx="653" cy="62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3659" name="对象 1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71" y="3409"/>
            <a:ext cx="569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" name="" r:id="rId27" imgW="228600" imgH="228600" progId="Equation.KSEE3">
                    <p:embed/>
                  </p:oleObj>
                </mc:Choice>
                <mc:Fallback>
                  <p:oleObj name="" r:id="rId27" imgW="228600" imgH="228600" progId="Equation.KSEE3">
                    <p:embed/>
                    <p:pic>
                      <p:nvPicPr>
                        <p:cNvPr id="0" name="图片 371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0471" y="3409"/>
                          <a:ext cx="569" cy="5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3" name="直接箭头连接符 122"/>
            <p:cNvCxnSpPr>
              <a:stCxn id="105" idx="6"/>
            </p:cNvCxnSpPr>
            <p:nvPr/>
          </p:nvCxnSpPr>
          <p:spPr>
            <a:xfrm>
              <a:off x="13059" y="3841"/>
              <a:ext cx="33" cy="95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接箭头连接符 125"/>
            <p:cNvCxnSpPr>
              <a:stCxn id="105" idx="6"/>
            </p:cNvCxnSpPr>
            <p:nvPr/>
          </p:nvCxnSpPr>
          <p:spPr>
            <a:xfrm flipH="1">
              <a:off x="10989" y="3723"/>
              <a:ext cx="792" cy="1"/>
            </a:xfrm>
            <a:prstGeom prst="straightConnector1">
              <a:avLst/>
            </a:prstGeom>
            <a:noFill/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  <a:headEnd type="arrow" w="med" len="med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153662" name="对象 1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37525" y="5614988"/>
          <a:ext cx="3635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5" name="" r:id="rId29" imgW="241300" imgH="165100" progId="Equation.KSEE3">
                  <p:embed/>
                </p:oleObj>
              </mc:Choice>
              <mc:Fallback>
                <p:oleObj name="" r:id="rId29" imgW="241300" imgH="165100" progId="Equation.KSEE3">
                  <p:embed/>
                  <p:pic>
                    <p:nvPicPr>
                      <p:cNvPr id="0" name="图片 371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137525" y="5614988"/>
                        <a:ext cx="363538" cy="25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3" name="直接箭头连接符 132"/>
          <p:cNvCxnSpPr>
            <a:stCxn id="105" idx="6"/>
          </p:cNvCxnSpPr>
          <p:nvPr/>
        </p:nvCxnSpPr>
        <p:spPr>
          <a:xfrm>
            <a:off x="7169150" y="4356100"/>
            <a:ext cx="23813" cy="71120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3664" name="对象 1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846888" y="4140200"/>
          <a:ext cx="361950" cy="25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" name="" r:id="rId31" imgW="241300" imgH="165100" progId="Equation.KSEE3">
                  <p:embed/>
                </p:oleObj>
              </mc:Choice>
              <mc:Fallback>
                <p:oleObj name="" r:id="rId31" imgW="241300" imgH="165100" progId="Equation.KSEE3">
                  <p:embed/>
                  <p:pic>
                    <p:nvPicPr>
                      <p:cNvPr id="0" name="图片 371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46888" y="4140200"/>
                        <a:ext cx="361950" cy="258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6" name="直接箭头连接符 135"/>
          <p:cNvCxnSpPr>
            <a:stCxn id="105" idx="6"/>
          </p:cNvCxnSpPr>
          <p:nvPr/>
        </p:nvCxnSpPr>
        <p:spPr>
          <a:xfrm flipH="1">
            <a:off x="7159625" y="5895975"/>
            <a:ext cx="7938" cy="43656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med" len="med"/>
            <a:tailEnd type="non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文本框 136"/>
          <p:cNvSpPr txBox="1"/>
          <p:nvPr/>
        </p:nvSpPr>
        <p:spPr>
          <a:xfrm>
            <a:off x="6834188" y="5535613"/>
            <a:ext cx="3222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D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3667" name="对象 13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08838" y="6002338"/>
          <a:ext cx="3238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" name="" r:id="rId32" imgW="215900" imgH="228600" progId="Equation.KSEE3">
                  <p:embed/>
                </p:oleObj>
              </mc:Choice>
              <mc:Fallback>
                <p:oleObj name="" r:id="rId32" imgW="215900" imgH="228600" progId="Equation.KSEE3">
                  <p:embed/>
                  <p:pic>
                    <p:nvPicPr>
                      <p:cNvPr id="0" name="图片 3716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208838" y="6002338"/>
                        <a:ext cx="323850" cy="358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任意多边形 139"/>
          <p:cNvSpPr/>
          <p:nvPr/>
        </p:nvSpPr>
        <p:spPr>
          <a:xfrm>
            <a:off x="6526213" y="4432300"/>
            <a:ext cx="279400" cy="457200"/>
          </a:xfrm>
          <a:custGeom>
            <a:avLst/>
            <a:gdLst>
              <a:gd name="connisteX0" fmla="*/ 279400 w 279400"/>
              <a:gd name="connsiteY0" fmla="*/ 0 h 456565"/>
              <a:gd name="connisteX1" fmla="*/ 58420 w 279400"/>
              <a:gd name="connsiteY1" fmla="*/ 220980 h 456565"/>
              <a:gd name="connisteX2" fmla="*/ 0 w 279400"/>
              <a:gd name="connsiteY2" fmla="*/ 456565 h 456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79400" h="456565">
                <a:moveTo>
                  <a:pt x="279400" y="0"/>
                </a:moveTo>
                <a:cubicBezTo>
                  <a:pt x="236220" y="39370"/>
                  <a:pt x="114300" y="129540"/>
                  <a:pt x="58420" y="220980"/>
                </a:cubicBezTo>
                <a:cubicBezTo>
                  <a:pt x="2540" y="312420"/>
                  <a:pt x="6985" y="414020"/>
                  <a:pt x="0" y="456565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headEnd type="none" w="med" len="med"/>
            <a:tailEnd type="triangle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53669" name="对象 1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78550" y="4340225"/>
          <a:ext cx="4143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" name="" r:id="rId34" imgW="279400" imgH="228600" progId="Equation.KSEE3">
                  <p:embed/>
                </p:oleObj>
              </mc:Choice>
              <mc:Fallback>
                <p:oleObj name="" r:id="rId34" imgW="279400" imgH="228600" progId="Equation.KSEE3">
                  <p:embed/>
                  <p:pic>
                    <p:nvPicPr>
                      <p:cNvPr id="0" name="图片 3717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178550" y="4340225"/>
                        <a:ext cx="414338" cy="354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任意多边形 142"/>
          <p:cNvSpPr/>
          <p:nvPr/>
        </p:nvSpPr>
        <p:spPr>
          <a:xfrm>
            <a:off x="8307388" y="4873625"/>
            <a:ext cx="120650" cy="501650"/>
          </a:xfrm>
          <a:custGeom>
            <a:avLst/>
            <a:gdLst>
              <a:gd name="connisteX0" fmla="*/ 0 w 120867"/>
              <a:gd name="connsiteY0" fmla="*/ 0 h 501015"/>
              <a:gd name="connisteX1" fmla="*/ 118110 w 120867"/>
              <a:gd name="connsiteY1" fmla="*/ 132715 h 501015"/>
              <a:gd name="connisteX2" fmla="*/ 73660 w 120867"/>
              <a:gd name="connsiteY2" fmla="*/ 501015 h 5010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0867" h="501015">
                <a:moveTo>
                  <a:pt x="0" y="0"/>
                </a:moveTo>
                <a:cubicBezTo>
                  <a:pt x="24765" y="19050"/>
                  <a:pt x="103505" y="32385"/>
                  <a:pt x="118110" y="132715"/>
                </a:cubicBezTo>
                <a:cubicBezTo>
                  <a:pt x="132715" y="233045"/>
                  <a:pt x="85090" y="429895"/>
                  <a:pt x="73660" y="501015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headEnd type="triangle" w="med" len="med"/>
            <a:tailEnd type="non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53671" name="对象 1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3275" y="4800600"/>
          <a:ext cx="347663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" name="" r:id="rId36" imgW="415290" imgH="354330" progId="Equation.KSEE3">
                  <p:embed/>
                </p:oleObj>
              </mc:Choice>
              <mc:Fallback>
                <p:oleObj name="" r:id="rId36" imgW="415290" imgH="354330" progId="Equation.KSEE3">
                  <p:embed/>
                  <p:pic>
                    <p:nvPicPr>
                      <p:cNvPr id="0" name="图片 3718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423275" y="4800600"/>
                        <a:ext cx="347663" cy="309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TextBox 2"/>
          <p:cNvSpPr txBox="1"/>
          <p:nvPr/>
        </p:nvSpPr>
        <p:spPr>
          <a:xfrm>
            <a:off x="-6985" y="2686050"/>
            <a:ext cx="108585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【整体】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3673" name="对象 1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35075" y="2663825"/>
          <a:ext cx="3524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" name="" r:id="rId38" imgW="1828800" imgH="254000" progId="Equation.KSEE3">
                  <p:embed/>
                </p:oleObj>
              </mc:Choice>
              <mc:Fallback>
                <p:oleObj name="" r:id="rId38" imgW="1828800" imgH="254000" progId="Equation.KSEE3">
                  <p:embed/>
                  <p:pic>
                    <p:nvPicPr>
                      <p:cNvPr id="0" name="图片 3719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235075" y="2663825"/>
                        <a:ext cx="3524250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" name="TextBox 2"/>
          <p:cNvSpPr txBox="1"/>
          <p:nvPr/>
        </p:nvSpPr>
        <p:spPr>
          <a:xfrm>
            <a:off x="-45085" y="5939790"/>
            <a:ext cx="7077710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【总结】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若 采用常规法，对于  由 规则形状 组成的 单刚体，建议 采用常规法2，视为 多个刚体，从而 避免 计算 质心位置  和  对质心的转动惯量，简化计算。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432FF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817938" y="5635625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(5)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pic>
        <p:nvPicPr>
          <p:cNvPr id="153676" name="图片 11272">
            <a:hlinkClick r:id="rId40"/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07950" y="177165"/>
            <a:ext cx="7231367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225" y="993775"/>
            <a:ext cx="90709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：特殊解法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54627" name="组合 1"/>
          <p:cNvGrpSpPr/>
          <p:nvPr/>
        </p:nvGrpSpPr>
        <p:grpSpPr>
          <a:xfrm>
            <a:off x="585788" y="1676400"/>
            <a:ext cx="1603375" cy="2122488"/>
            <a:chOff x="1828" y="4812"/>
            <a:chExt cx="3471" cy="4766"/>
          </a:xfrm>
        </p:grpSpPr>
        <p:grpSp>
          <p:nvGrpSpPr>
            <p:cNvPr id="154628" name="组合 10"/>
            <p:cNvGrpSpPr/>
            <p:nvPr/>
          </p:nvGrpSpPr>
          <p:grpSpPr>
            <a:xfrm>
              <a:off x="2310" y="6204"/>
              <a:ext cx="2828" cy="3130"/>
              <a:chOff x="4611" y="6848"/>
              <a:chExt cx="2828" cy="313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4631" name="组合 7"/>
            <p:cNvGrpSpPr/>
            <p:nvPr/>
          </p:nvGrpSpPr>
          <p:grpSpPr>
            <a:xfrm>
              <a:off x="3051" y="4812"/>
              <a:ext cx="1346" cy="1392"/>
              <a:chOff x="2672" y="7717"/>
              <a:chExt cx="1346" cy="139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4634" name="对象 64"/>
            <p:cNvGraphicFramePr/>
            <p:nvPr/>
          </p:nvGraphicFramePr>
          <p:xfrm>
            <a:off x="1828" y="9334"/>
            <a:ext cx="347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" name="" r:id="rId2" imgW="708660" imgH="121920" progId="Paint.Picture">
                    <p:embed/>
                  </p:oleObj>
                </mc:Choice>
                <mc:Fallback>
                  <p:oleObj name="" r:id="rId2" imgW="708660" imgH="121920" progId="Paint.Picture">
                    <p:embed/>
                    <p:pic>
                      <p:nvPicPr>
                        <p:cNvPr id="0" name="图片 372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28" y="9334"/>
                          <a:ext cx="347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 flipH="1">
              <a:off x="3703" y="5691"/>
              <a:ext cx="22" cy="1962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椭圆 12"/>
            <p:cNvSpPr/>
            <p:nvPr/>
          </p:nvSpPr>
          <p:spPr>
            <a:xfrm>
              <a:off x="3608" y="6529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68" y="5272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30" y="6346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15" y="7496"/>
              <a:ext cx="755" cy="7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4640" name="组合 18"/>
          <p:cNvGrpSpPr/>
          <p:nvPr/>
        </p:nvGrpSpPr>
        <p:grpSpPr>
          <a:xfrm>
            <a:off x="3098800" y="2228850"/>
            <a:ext cx="1249363" cy="1412875"/>
            <a:chOff x="4611" y="6848"/>
            <a:chExt cx="2828" cy="3130"/>
          </a:xfrm>
        </p:grpSpPr>
        <p:sp>
          <p:nvSpPr>
            <p:cNvPr id="20" name="椭圆 19"/>
            <p:cNvSpPr/>
            <p:nvPr/>
          </p:nvSpPr>
          <p:spPr>
            <a:xfrm>
              <a:off x="4611" y="6848"/>
              <a:ext cx="2829" cy="3130"/>
            </a:xfrm>
            <a:prstGeom prst="ellipse">
              <a:avLst/>
            </a:prstGeom>
            <a:solidFill>
              <a:srgbClr val="480048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870" y="8261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  <p:grpSp>
        <p:nvGrpSpPr>
          <p:cNvPr id="154643" name="组合 21"/>
          <p:cNvGrpSpPr/>
          <p:nvPr/>
        </p:nvGrpSpPr>
        <p:grpSpPr>
          <a:xfrm>
            <a:off x="4186238" y="2079625"/>
            <a:ext cx="595312" cy="627063"/>
            <a:chOff x="2672" y="7717"/>
            <a:chExt cx="1346" cy="1392"/>
          </a:xfrm>
        </p:grpSpPr>
        <p:sp>
          <p:nvSpPr>
            <p:cNvPr id="23" name="椭圆 22"/>
            <p:cNvSpPr/>
            <p:nvPr/>
          </p:nvSpPr>
          <p:spPr>
            <a:xfrm>
              <a:off x="2672" y="7717"/>
              <a:ext cx="1347" cy="1392"/>
            </a:xfrm>
            <a:prstGeom prst="ellipse">
              <a:avLst/>
            </a:prstGeom>
            <a:blipFill rotWithShape="1">
              <a:blip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190" y="8292"/>
              <a:ext cx="311" cy="30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  <p:graphicFrame>
        <p:nvGraphicFramePr>
          <p:cNvPr id="154646" name="对象 24"/>
          <p:cNvGraphicFramePr/>
          <p:nvPr/>
        </p:nvGraphicFramePr>
        <p:xfrm>
          <a:off x="2884488" y="3641725"/>
          <a:ext cx="1535112" cy="10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" name="" r:id="rId4" imgW="708660" imgH="121920" progId="Paint.Picture">
                  <p:embed/>
                </p:oleObj>
              </mc:Choice>
              <mc:Fallback>
                <p:oleObj name="" r:id="rId4" imgW="708660" imgH="121920" progId="Paint.Picture">
                  <p:embed/>
                  <p:pic>
                    <p:nvPicPr>
                      <p:cNvPr id="0" name="图片 37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84488" y="3641725"/>
                        <a:ext cx="1535112" cy="109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连接符 26"/>
          <p:cNvCxnSpPr>
            <a:stCxn id="24" idx="7"/>
          </p:cNvCxnSpPr>
          <p:nvPr/>
        </p:nvCxnSpPr>
        <p:spPr>
          <a:xfrm flipH="1">
            <a:off x="3714750" y="2359025"/>
            <a:ext cx="817563" cy="565150"/>
          </a:xfrm>
          <a:prstGeom prst="line">
            <a:avLst/>
          </a:prstGeom>
          <a:noFill/>
          <a:ln w="25400" cap="flat">
            <a:solidFill>
              <a:srgbClr val="FFFF00"/>
            </a:solidFill>
            <a:prstDash val="dashDot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椭圆 27"/>
          <p:cNvSpPr/>
          <p:nvPr/>
        </p:nvSpPr>
        <p:spPr>
          <a:xfrm>
            <a:off x="3987800" y="2586038"/>
            <a:ext cx="138113" cy="138113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89313" y="1808163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B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54425" y="2359025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C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65500" y="2811463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strike="noStrike" noProof="1" dirty="0" smtClean="0">
                <a:solidFill>
                  <a:srgbClr val="FFFF00"/>
                </a:solidFill>
                <a:latin typeface="+mn-ea"/>
                <a:ea typeface="+mn-ea"/>
                <a:cs typeface="+mj-cs"/>
                <a:sym typeface="+mn-ea"/>
              </a:rPr>
              <a:t>A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37794" y="4454206"/>
            <a:ext cx="8524875" cy="2148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【分析】</a:t>
            </a:r>
            <a:r>
              <a:rPr kumimoji="0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先 计算出  图1的 组合体的 质心C的坐标 及其 对质心C的 转动惯量， 然后，利用 水平动量守恒，得到 质心水平方向 速度 恒为0，从而  找到  其 在任意位置的  速度瞬心P， 用速度瞬心法 建立 质心的速度 与 角速度的 函数关系，代入动能，求出  角速度表达式，再 代入 待求位置的 转角，求得角速度。 在求  加速度问题时，对  动能定理  求导 ，或  对得到的角速度表达式求导，得到 角加速度。 这样的步骤 相当于 功率方程的 方法2 和方法6。再用 动静法  求出 地面的  支持力。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17588" y="3751263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54425" y="37988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8175" y="2643188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B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37" name="直接连接符 36"/>
          <p:cNvCxnSpPr>
            <a:stCxn id="24" idx="7"/>
          </p:cNvCxnSpPr>
          <p:nvPr/>
        </p:nvCxnSpPr>
        <p:spPr>
          <a:xfrm>
            <a:off x="2520950" y="2941638"/>
            <a:ext cx="2601913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任意多边形 37"/>
          <p:cNvSpPr/>
          <p:nvPr/>
        </p:nvSpPr>
        <p:spPr>
          <a:xfrm>
            <a:off x="4165600" y="2522538"/>
            <a:ext cx="85725" cy="469900"/>
          </a:xfrm>
          <a:custGeom>
            <a:avLst/>
            <a:gdLst>
              <a:gd name="connisteX0" fmla="*/ 0 w 85725"/>
              <a:gd name="connsiteY0" fmla="*/ 0 h 171450"/>
              <a:gd name="connisteX1" fmla="*/ 68580 w 85725"/>
              <a:gd name="connsiteY1" fmla="*/ 102870 h 171450"/>
              <a:gd name="connisteX2" fmla="*/ 68580 w 85725"/>
              <a:gd name="connsiteY2" fmla="*/ 154305 h 171450"/>
              <a:gd name="connisteX3" fmla="*/ 85725 w 85725"/>
              <a:gd name="connsiteY3" fmla="*/ 171450 h 1714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85725" h="171450">
                <a:moveTo>
                  <a:pt x="0" y="0"/>
                </a:moveTo>
                <a:cubicBezTo>
                  <a:pt x="13970" y="19685"/>
                  <a:pt x="54610" y="71755"/>
                  <a:pt x="68580" y="102870"/>
                </a:cubicBezTo>
                <a:cubicBezTo>
                  <a:pt x="82550" y="133985"/>
                  <a:pt x="65405" y="140335"/>
                  <a:pt x="68580" y="154305"/>
                </a:cubicBezTo>
                <a:cubicBezTo>
                  <a:pt x="71755" y="168275"/>
                  <a:pt x="82550" y="168910"/>
                  <a:pt x="85725" y="171450"/>
                </a:cubicBezTo>
              </a:path>
            </a:pathLst>
          </a:cu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54658" name="对象 1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92613" y="2706688"/>
          <a:ext cx="24447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" name="" r:id="rId5" imgW="127000" imgH="177165" progId="Equation.KSEE3">
                  <p:embed/>
                </p:oleObj>
              </mc:Choice>
              <mc:Fallback>
                <p:oleObj name="" r:id="rId5" imgW="127000" imgH="177165" progId="Equation.KSEE3">
                  <p:embed/>
                  <p:pic>
                    <p:nvPicPr>
                      <p:cNvPr id="0" name="图片 37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2613" y="2706688"/>
                        <a:ext cx="244475" cy="287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59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22863" y="2901950"/>
          <a:ext cx="2444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" name="" r:id="rId7" imgW="127000" imgH="139700" progId="Equation.KSEE3">
                  <p:embed/>
                </p:oleObj>
              </mc:Choice>
              <mc:Fallback>
                <p:oleObj name="" r:id="rId7" imgW="127000" imgH="139700" progId="Equation.KSEE3">
                  <p:embed/>
                  <p:pic>
                    <p:nvPicPr>
                      <p:cNvPr id="0" name="图片 37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2863" y="2901950"/>
                        <a:ext cx="244475" cy="227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660" name="图片 11272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91769" y="303530"/>
            <a:ext cx="7355841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chemeClr val="accent4"/>
                </a:solidFill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225" y="993775"/>
            <a:ext cx="90709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：特殊解法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40640" y="1743710"/>
            <a:ext cx="831202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【解】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5652" name="组合 4"/>
          <p:cNvGrpSpPr/>
          <p:nvPr/>
        </p:nvGrpSpPr>
        <p:grpSpPr>
          <a:xfrm>
            <a:off x="7115175" y="1881188"/>
            <a:ext cx="1603375" cy="2422525"/>
            <a:chOff x="923" y="2640"/>
            <a:chExt cx="2524" cy="3815"/>
          </a:xfrm>
        </p:grpSpPr>
        <p:grpSp>
          <p:nvGrpSpPr>
            <p:cNvPr id="155653" name="组合 1"/>
            <p:cNvGrpSpPr/>
            <p:nvPr/>
          </p:nvGrpSpPr>
          <p:grpSpPr>
            <a:xfrm>
              <a:off x="923" y="2640"/>
              <a:ext cx="2524" cy="3343"/>
              <a:chOff x="1828" y="4812"/>
              <a:chExt cx="3471" cy="4766"/>
            </a:xfrm>
          </p:grpSpPr>
          <p:grpSp>
            <p:nvGrpSpPr>
              <p:cNvPr id="155654" name="组合 10"/>
              <p:cNvGrpSpPr/>
              <p:nvPr/>
            </p:nvGrpSpPr>
            <p:grpSpPr>
              <a:xfrm>
                <a:off x="2310" y="6204"/>
                <a:ext cx="2828" cy="3130"/>
                <a:chOff x="4611" y="6848"/>
                <a:chExt cx="2828" cy="313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4611" y="6848"/>
                  <a:ext cx="2829" cy="3130"/>
                </a:xfrm>
                <a:prstGeom prst="ellipse">
                  <a:avLst/>
                </a:prstGeom>
                <a:solidFill>
                  <a:srgbClr val="48004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870" y="8261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pSp>
            <p:nvGrpSpPr>
              <p:cNvPr id="155657" name="组合 7"/>
              <p:cNvGrpSpPr/>
              <p:nvPr/>
            </p:nvGrpSpPr>
            <p:grpSpPr>
              <a:xfrm>
                <a:off x="3051" y="4812"/>
                <a:ext cx="1346" cy="1392"/>
                <a:chOff x="2672" y="7717"/>
                <a:chExt cx="1346" cy="1392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2672" y="7717"/>
                  <a:ext cx="1347" cy="1392"/>
                </a:xfrm>
                <a:prstGeom prst="ellipse">
                  <a:avLst/>
                </a:prstGeom>
                <a:blipFill rotWithShape="1">
                  <a:blip r:embed="rId1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3190" y="8292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aphicFrame>
            <p:nvGraphicFramePr>
              <p:cNvPr id="155660" name="对象 64"/>
              <p:cNvGraphicFramePr/>
              <p:nvPr/>
            </p:nvGraphicFramePr>
            <p:xfrm>
              <a:off x="1828" y="9334"/>
              <a:ext cx="3471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25" name="" r:id="rId2" imgW="708660" imgH="121920" progId="Paint.Picture">
                      <p:embed/>
                    </p:oleObj>
                  </mc:Choice>
                  <mc:Fallback>
                    <p:oleObj name="" r:id="rId2" imgW="708660" imgH="121920" progId="Paint.Picture">
                      <p:embed/>
                      <p:pic>
                        <p:nvPicPr>
                          <p:cNvPr id="0" name="图片 372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828" y="9334"/>
                            <a:ext cx="3471" cy="2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直接连接符 11"/>
              <p:cNvCxnSpPr/>
              <p:nvPr/>
            </p:nvCxnSpPr>
            <p:spPr>
              <a:xfrm flipH="1">
                <a:off x="3703" y="5691"/>
                <a:ext cx="22" cy="1962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dash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608" y="6529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968" y="5272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030" y="634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spc="0" normalizeH="0" baseline="0" noProof="1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+mn-ea"/>
                  </a:rPr>
                  <a:t>C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15" y="749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A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603" y="5908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5667" name="组合 3"/>
          <p:cNvGrpSpPr/>
          <p:nvPr/>
        </p:nvGrpSpPr>
        <p:grpSpPr>
          <a:xfrm>
            <a:off x="6405563" y="4545013"/>
            <a:ext cx="2482850" cy="2338387"/>
            <a:chOff x="4543" y="2848"/>
            <a:chExt cx="3911" cy="3682"/>
          </a:xfrm>
        </p:grpSpPr>
        <p:grpSp>
          <p:nvGrpSpPr>
            <p:cNvPr id="155668" name="组合 18"/>
            <p:cNvGrpSpPr/>
            <p:nvPr/>
          </p:nvGrpSpPr>
          <p:grpSpPr>
            <a:xfrm>
              <a:off x="4879" y="3510"/>
              <a:ext cx="1969" cy="2224"/>
              <a:chOff x="4611" y="6848"/>
              <a:chExt cx="2828" cy="313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5671" name="组合 21"/>
            <p:cNvGrpSpPr/>
            <p:nvPr/>
          </p:nvGrpSpPr>
          <p:grpSpPr>
            <a:xfrm>
              <a:off x="6592" y="3274"/>
              <a:ext cx="937" cy="989"/>
              <a:chOff x="2672" y="7717"/>
              <a:chExt cx="1346" cy="139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5674" name="对象 24"/>
            <p:cNvGraphicFramePr/>
            <p:nvPr/>
          </p:nvGraphicFramePr>
          <p:xfrm>
            <a:off x="4543" y="5735"/>
            <a:ext cx="241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6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72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43" y="5735"/>
                          <a:ext cx="2417" cy="1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>
              <a:stCxn id="24" idx="7"/>
            </p:cNvCxnSpPr>
            <p:nvPr/>
          </p:nvCxnSpPr>
          <p:spPr>
            <a:xfrm flipH="1">
              <a:off x="5849" y="3715"/>
              <a:ext cx="1288" cy="89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>
              <a:off x="6281" y="4073"/>
              <a:ext cx="217" cy="216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7" y="284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755" y="3716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00" y="442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55" y="5983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2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04" y="4163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cxnSp>
          <p:nvCxnSpPr>
            <p:cNvPr id="37" name="直接连接符 36"/>
            <p:cNvCxnSpPr>
              <a:stCxn id="24" idx="7"/>
            </p:cNvCxnSpPr>
            <p:nvPr/>
          </p:nvCxnSpPr>
          <p:spPr>
            <a:xfrm>
              <a:off x="5143" y="4561"/>
              <a:ext cx="2925" cy="1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任意多边形 37"/>
            <p:cNvSpPr/>
            <p:nvPr/>
          </p:nvSpPr>
          <p:spPr>
            <a:xfrm>
              <a:off x="6561" y="3973"/>
              <a:ext cx="135" cy="741"/>
            </a:xfrm>
            <a:custGeom>
              <a:avLst/>
              <a:gdLst>
                <a:gd name="connisteX0" fmla="*/ 0 w 85725"/>
                <a:gd name="connsiteY0" fmla="*/ 0 h 171450"/>
                <a:gd name="connisteX1" fmla="*/ 68580 w 85725"/>
                <a:gd name="connsiteY1" fmla="*/ 102870 h 171450"/>
                <a:gd name="connisteX2" fmla="*/ 68580 w 85725"/>
                <a:gd name="connsiteY2" fmla="*/ 154305 h 171450"/>
                <a:gd name="connisteX3" fmla="*/ 85725 w 85725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5725" h="171450">
                  <a:moveTo>
                    <a:pt x="0" y="0"/>
                  </a:moveTo>
                  <a:cubicBezTo>
                    <a:pt x="13970" y="19685"/>
                    <a:pt x="54610" y="71755"/>
                    <a:pt x="68580" y="102870"/>
                  </a:cubicBezTo>
                  <a:cubicBezTo>
                    <a:pt x="82550" y="133985"/>
                    <a:pt x="65405" y="140335"/>
                    <a:pt x="68580" y="154305"/>
                  </a:cubicBezTo>
                  <a:cubicBezTo>
                    <a:pt x="71755" y="168275"/>
                    <a:pt x="82550" y="168910"/>
                    <a:pt x="85725" y="17145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60000"/>
                  <a:lumOff val="40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5684" name="对象 14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18" y="4263"/>
            <a:ext cx="38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7" name="" r:id="rId5" imgW="127000" imgH="177165" progId="Equation.KSEE3">
                    <p:embed/>
                  </p:oleObj>
                </mc:Choice>
                <mc:Fallback>
                  <p:oleObj name="" r:id="rId5" imgW="127000" imgH="177165" progId="Equation.KSEE3">
                    <p:embed/>
                    <p:pic>
                      <p:nvPicPr>
                        <p:cNvPr id="0" name="图片 37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18" y="4263"/>
                          <a:ext cx="386" cy="4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5685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68" y="4571"/>
            <a:ext cx="38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" name="" r:id="rId7" imgW="127000" imgH="139700" progId="Equation.KSEE3">
                    <p:embed/>
                  </p:oleObj>
                </mc:Choice>
                <mc:Fallback>
                  <p:oleObj name="" r:id="rId7" imgW="127000" imgH="139700" progId="Equation.KSEE3">
                    <p:embed/>
                    <p:pic>
                      <p:nvPicPr>
                        <p:cNvPr id="0" name="图片 372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68" y="4571"/>
                          <a:ext cx="386" cy="3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6875463" y="5292725"/>
            <a:ext cx="3349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P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7" name="直接连接符 6"/>
          <p:cNvCxnSpPr>
            <a:stCxn id="24" idx="7"/>
          </p:cNvCxnSpPr>
          <p:nvPr/>
        </p:nvCxnSpPr>
        <p:spPr>
          <a:xfrm flipH="1">
            <a:off x="7156450" y="5403850"/>
            <a:ext cx="454025" cy="30163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>
            <a:stCxn id="24" idx="7"/>
          </p:cNvCxnSpPr>
          <p:nvPr/>
        </p:nvCxnSpPr>
        <p:spPr>
          <a:xfrm flipV="1">
            <a:off x="7278688" y="5365750"/>
            <a:ext cx="0" cy="309563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椭圆 34"/>
          <p:cNvSpPr/>
          <p:nvPr/>
        </p:nvSpPr>
        <p:spPr>
          <a:xfrm>
            <a:off x="7226300" y="5330825"/>
            <a:ext cx="152400" cy="188913"/>
          </a:xfrm>
          <a:prstGeom prst="ellipse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solidFill>
              <a:schemeClr val="accent2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55690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76475" y="2762250"/>
          <a:ext cx="24669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" name="" r:id="rId9" imgW="1270000" imgH="228600" progId="Equation.KSEE3">
                  <p:embed/>
                </p:oleObj>
              </mc:Choice>
              <mc:Fallback>
                <p:oleObj name="" r:id="rId9" imgW="1270000" imgH="228600" progId="Equation.KSEE3">
                  <p:embed/>
                  <p:pic>
                    <p:nvPicPr>
                      <p:cNvPr id="0" name="图片 37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6475" y="2762250"/>
                        <a:ext cx="2466975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文本框 60"/>
          <p:cNvSpPr txBox="1"/>
          <p:nvPr/>
        </p:nvSpPr>
        <p:spPr>
          <a:xfrm>
            <a:off x="4910138" y="264160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(2)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1" name="TextBox 2"/>
          <p:cNvSpPr txBox="1"/>
          <p:nvPr/>
        </p:nvSpPr>
        <p:spPr>
          <a:xfrm>
            <a:off x="139700" y="2714625"/>
            <a:ext cx="22396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【水平动量守恒】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5693" name="对象 4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51175" y="1633538"/>
          <a:ext cx="25146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" name="" r:id="rId11" imgW="1295400" imgH="393700" progId="Equation.KSEE3">
                  <p:embed/>
                </p:oleObj>
              </mc:Choice>
              <mc:Fallback>
                <p:oleObj name="" r:id="rId11" imgW="1295400" imgH="393700" progId="Equation.KSEE3">
                  <p:embed/>
                  <p:pic>
                    <p:nvPicPr>
                      <p:cNvPr id="0" name="图片 37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51175" y="1633538"/>
                        <a:ext cx="2514600" cy="579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连接符 43"/>
          <p:cNvCxnSpPr>
            <a:stCxn id="24" idx="7"/>
          </p:cNvCxnSpPr>
          <p:nvPr/>
        </p:nvCxnSpPr>
        <p:spPr>
          <a:xfrm flipV="1">
            <a:off x="7613650" y="4622800"/>
            <a:ext cx="0" cy="179705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5695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32650" y="4589463"/>
          <a:ext cx="269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" name="" r:id="rId13" imgW="139700" imgH="165100" progId="Equation.KSEE3">
                  <p:embed/>
                </p:oleObj>
              </mc:Choice>
              <mc:Fallback>
                <p:oleObj name="" r:id="rId13" imgW="139700" imgH="165100" progId="Equation.KSEE3">
                  <p:embed/>
                  <p:pic>
                    <p:nvPicPr>
                      <p:cNvPr id="0" name="图片 37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2650" y="4589463"/>
                        <a:ext cx="269875" cy="26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2"/>
          <p:cNvSpPr txBox="1"/>
          <p:nvPr/>
        </p:nvSpPr>
        <p:spPr>
          <a:xfrm>
            <a:off x="712469" y="1735445"/>
            <a:ext cx="2239638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【建立坐标如图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80" name="直接连接符 79"/>
          <p:cNvCxnSpPr>
            <a:stCxn id="24" idx="7"/>
          </p:cNvCxnSpPr>
          <p:nvPr/>
        </p:nvCxnSpPr>
        <p:spPr>
          <a:xfrm flipV="1">
            <a:off x="8020050" y="1733550"/>
            <a:ext cx="0" cy="179705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连接符 80"/>
          <p:cNvCxnSpPr>
            <a:stCxn id="24" idx="7"/>
          </p:cNvCxnSpPr>
          <p:nvPr/>
        </p:nvCxnSpPr>
        <p:spPr>
          <a:xfrm>
            <a:off x="7146925" y="3167063"/>
            <a:ext cx="1720850" cy="301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5699" name="对象 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18550" y="3314700"/>
          <a:ext cx="2444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" name="" r:id="rId15" imgW="127000" imgH="139700" progId="Equation.KSEE3">
                  <p:embed/>
                </p:oleObj>
              </mc:Choice>
              <mc:Fallback>
                <p:oleObj name="" r:id="rId15" imgW="127000" imgH="139700" progId="Equation.KSEE3">
                  <p:embed/>
                  <p:pic>
                    <p:nvPicPr>
                      <p:cNvPr id="0" name="图片 373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18550" y="3314700"/>
                        <a:ext cx="244475" cy="227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00" name="对象 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7625" y="1633538"/>
          <a:ext cx="269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" name="" r:id="rId16" imgW="139700" imgH="165100" progId="Equation.KSEE3">
                  <p:embed/>
                </p:oleObj>
              </mc:Choice>
              <mc:Fallback>
                <p:oleObj name="" r:id="rId16" imgW="139700" imgH="165100" progId="Equation.KSEE3">
                  <p:embed/>
                  <p:pic>
                    <p:nvPicPr>
                      <p:cNvPr id="0" name="图片 37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67625" y="1633538"/>
                        <a:ext cx="269875" cy="26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文本框 87"/>
          <p:cNvSpPr txBox="1"/>
          <p:nvPr/>
        </p:nvSpPr>
        <p:spPr>
          <a:xfrm>
            <a:off x="4910138" y="34559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(3)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90" name="直接箭头连接符 89"/>
          <p:cNvCxnSpPr>
            <a:stCxn id="24" idx="7"/>
          </p:cNvCxnSpPr>
          <p:nvPr/>
        </p:nvCxnSpPr>
        <p:spPr>
          <a:xfrm>
            <a:off x="7613650" y="5307013"/>
            <a:ext cx="17463" cy="771525"/>
          </a:xfrm>
          <a:prstGeom prst="straightConnector1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5703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81913" y="5973763"/>
          <a:ext cx="3429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" name="" r:id="rId18" imgW="177165" imgH="228600" progId="Equation.KSEE3">
                  <p:embed/>
                </p:oleObj>
              </mc:Choice>
              <mc:Fallback>
                <p:oleObj name="" r:id="rId18" imgW="177165" imgH="228600" progId="Equation.KSEE3">
                  <p:embed/>
                  <p:pic>
                    <p:nvPicPr>
                      <p:cNvPr id="0" name="图片 373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81913" y="5973763"/>
                        <a:ext cx="342900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2"/>
          <p:cNvSpPr txBox="1"/>
          <p:nvPr/>
        </p:nvSpPr>
        <p:spPr>
          <a:xfrm>
            <a:off x="40640" y="3166744"/>
            <a:ext cx="305181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lang="en-US" altLang="zh-CN" sz="1900" b="1" strike="noStrike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P</a:t>
            </a:r>
            <a:r>
              <a:rPr lang="zh-CN" altLang="en-US" sz="1900" b="1" strike="noStrike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为速度瞬心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5705" name="对象 9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088" y="4252913"/>
          <a:ext cx="273685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" name="" r:id="rId20" imgW="1257300" imgH="393700" progId="Equation.KSEE3">
                  <p:embed/>
                </p:oleObj>
              </mc:Choice>
              <mc:Fallback>
                <p:oleObj name="" r:id="rId20" imgW="1257300" imgH="393700" progId="Equation.KSEE3">
                  <p:embed/>
                  <p:pic>
                    <p:nvPicPr>
                      <p:cNvPr id="0" name="图片 373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088" y="4252913"/>
                        <a:ext cx="2736850" cy="722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06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9700" y="3506788"/>
          <a:ext cx="453866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" name="" r:id="rId22" imgW="2336800" imgH="241300" progId="Equation.KSEE3">
                  <p:embed/>
                </p:oleObj>
              </mc:Choice>
              <mc:Fallback>
                <p:oleObj name="" r:id="rId22" imgW="2336800" imgH="241300" progId="Equation.KSEE3">
                  <p:embed/>
                  <p:pic>
                    <p:nvPicPr>
                      <p:cNvPr id="0" name="图片 373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39700" y="3506788"/>
                        <a:ext cx="4538663" cy="35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5651500" y="17668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(1)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65425" y="4391025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(4)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25094" y="3861435"/>
            <a:ext cx="455231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【机械能守恒：点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为零势能点】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74" name="TextBox 2"/>
          <p:cNvSpPr txBox="1"/>
          <p:nvPr/>
        </p:nvSpPr>
        <p:spPr>
          <a:xfrm>
            <a:off x="116199" y="5344160"/>
            <a:ext cx="472694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(2)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和（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）代入（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），得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125094" y="2247900"/>
            <a:ext cx="2650491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）求速度</a:t>
            </a:r>
            <a:endParaRPr kumimoji="0" lang="zh-CN" altLang="en-US" sz="1900" b="0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5712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7713" y="5815013"/>
          <a:ext cx="16319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" name="" r:id="rId24" imgW="749300" imgH="444500" progId="Equation.KSEE3">
                  <p:embed/>
                </p:oleObj>
              </mc:Choice>
              <mc:Fallback>
                <p:oleObj name="" r:id="rId24" imgW="749300" imgH="444500" progId="Equation.KSEE3">
                  <p:embed/>
                  <p:pic>
                    <p:nvPicPr>
                      <p:cNvPr id="0" name="图片 373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7713" y="5815013"/>
                        <a:ext cx="1631950" cy="81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13" name="对象 5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6700" y="4965700"/>
          <a:ext cx="7889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" name="" r:id="rId26" imgW="405765" imgH="203200" progId="Equation.KSEE3">
                  <p:embed/>
                </p:oleObj>
              </mc:Choice>
              <mc:Fallback>
                <p:oleObj name="" r:id="rId26" imgW="405765" imgH="203200" progId="Equation.KSEE3">
                  <p:embed/>
                  <p:pic>
                    <p:nvPicPr>
                      <p:cNvPr id="0" name="图片 373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6700" y="4965700"/>
                        <a:ext cx="788988" cy="29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714" name="图片 11272">
            <a:hlinkClick r:id="rId28"/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83510" y="303530"/>
            <a:ext cx="7523485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225" y="993775"/>
            <a:ext cx="90709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：特殊解法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40640" y="1743710"/>
            <a:ext cx="831202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【解】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6676" name="组合 4"/>
          <p:cNvGrpSpPr/>
          <p:nvPr/>
        </p:nvGrpSpPr>
        <p:grpSpPr>
          <a:xfrm>
            <a:off x="7115175" y="1881188"/>
            <a:ext cx="1603375" cy="2422525"/>
            <a:chOff x="923" y="2640"/>
            <a:chExt cx="2524" cy="3815"/>
          </a:xfrm>
        </p:grpSpPr>
        <p:grpSp>
          <p:nvGrpSpPr>
            <p:cNvPr id="156677" name="组合 1"/>
            <p:cNvGrpSpPr/>
            <p:nvPr/>
          </p:nvGrpSpPr>
          <p:grpSpPr>
            <a:xfrm>
              <a:off x="923" y="2640"/>
              <a:ext cx="2524" cy="3343"/>
              <a:chOff x="1828" y="4812"/>
              <a:chExt cx="3471" cy="4766"/>
            </a:xfrm>
          </p:grpSpPr>
          <p:grpSp>
            <p:nvGrpSpPr>
              <p:cNvPr id="156678" name="组合 10"/>
              <p:cNvGrpSpPr/>
              <p:nvPr/>
            </p:nvGrpSpPr>
            <p:grpSpPr>
              <a:xfrm>
                <a:off x="2310" y="6204"/>
                <a:ext cx="2828" cy="3130"/>
                <a:chOff x="4611" y="6848"/>
                <a:chExt cx="2828" cy="313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4611" y="6848"/>
                  <a:ext cx="2829" cy="3130"/>
                </a:xfrm>
                <a:prstGeom prst="ellipse">
                  <a:avLst/>
                </a:prstGeom>
                <a:solidFill>
                  <a:srgbClr val="48004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870" y="8261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pSp>
            <p:nvGrpSpPr>
              <p:cNvPr id="156681" name="组合 7"/>
              <p:cNvGrpSpPr/>
              <p:nvPr/>
            </p:nvGrpSpPr>
            <p:grpSpPr>
              <a:xfrm>
                <a:off x="3051" y="4812"/>
                <a:ext cx="1346" cy="1392"/>
                <a:chOff x="2672" y="7717"/>
                <a:chExt cx="1346" cy="1392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2672" y="7717"/>
                  <a:ext cx="1347" cy="1392"/>
                </a:xfrm>
                <a:prstGeom prst="ellipse">
                  <a:avLst/>
                </a:prstGeom>
                <a:blipFill rotWithShape="1">
                  <a:blip r:embed="rId1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3190" y="8292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aphicFrame>
            <p:nvGraphicFramePr>
              <p:cNvPr id="156684" name="对象 64"/>
              <p:cNvGraphicFramePr/>
              <p:nvPr/>
            </p:nvGraphicFramePr>
            <p:xfrm>
              <a:off x="1828" y="9334"/>
              <a:ext cx="3471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9" name="" r:id="rId2" imgW="708660" imgH="121920" progId="Paint.Picture">
                      <p:embed/>
                    </p:oleObj>
                  </mc:Choice>
                  <mc:Fallback>
                    <p:oleObj name="" r:id="rId2" imgW="708660" imgH="121920" progId="Paint.Picture">
                      <p:embed/>
                      <p:pic>
                        <p:nvPicPr>
                          <p:cNvPr id="0" name="图片 3738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828" y="9334"/>
                            <a:ext cx="3471" cy="2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直接连接符 11"/>
              <p:cNvCxnSpPr/>
              <p:nvPr/>
            </p:nvCxnSpPr>
            <p:spPr>
              <a:xfrm flipH="1">
                <a:off x="3703" y="5691"/>
                <a:ext cx="22" cy="1962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dash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608" y="6529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968" y="5272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030" y="634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spc="0" normalizeH="0" baseline="0" noProof="1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+mn-ea"/>
                  </a:rPr>
                  <a:t>C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15" y="749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A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603" y="5908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6691" name="组合 3"/>
          <p:cNvGrpSpPr/>
          <p:nvPr/>
        </p:nvGrpSpPr>
        <p:grpSpPr>
          <a:xfrm>
            <a:off x="6405563" y="4545013"/>
            <a:ext cx="2482850" cy="2338387"/>
            <a:chOff x="4543" y="2848"/>
            <a:chExt cx="3911" cy="3682"/>
          </a:xfrm>
        </p:grpSpPr>
        <p:grpSp>
          <p:nvGrpSpPr>
            <p:cNvPr id="156692" name="组合 18"/>
            <p:cNvGrpSpPr/>
            <p:nvPr/>
          </p:nvGrpSpPr>
          <p:grpSpPr>
            <a:xfrm>
              <a:off x="4879" y="3510"/>
              <a:ext cx="1969" cy="2224"/>
              <a:chOff x="4611" y="6848"/>
              <a:chExt cx="2828" cy="313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6695" name="组合 21"/>
            <p:cNvGrpSpPr/>
            <p:nvPr/>
          </p:nvGrpSpPr>
          <p:grpSpPr>
            <a:xfrm>
              <a:off x="6592" y="3274"/>
              <a:ext cx="937" cy="989"/>
              <a:chOff x="2672" y="7717"/>
              <a:chExt cx="1346" cy="139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6698" name="对象 24"/>
            <p:cNvGraphicFramePr/>
            <p:nvPr/>
          </p:nvGraphicFramePr>
          <p:xfrm>
            <a:off x="4543" y="5735"/>
            <a:ext cx="241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0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739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43" y="5735"/>
                          <a:ext cx="2417" cy="1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>
              <a:stCxn id="24" idx="7"/>
            </p:cNvCxnSpPr>
            <p:nvPr/>
          </p:nvCxnSpPr>
          <p:spPr>
            <a:xfrm flipH="1">
              <a:off x="5849" y="3715"/>
              <a:ext cx="1288" cy="89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>
              <a:off x="6281" y="4073"/>
              <a:ext cx="217" cy="216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7" y="284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755" y="3716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00" y="442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55" y="5983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2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04" y="4163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cxnSp>
          <p:nvCxnSpPr>
            <p:cNvPr id="37" name="直接连接符 36"/>
            <p:cNvCxnSpPr>
              <a:stCxn id="24" idx="7"/>
            </p:cNvCxnSpPr>
            <p:nvPr/>
          </p:nvCxnSpPr>
          <p:spPr>
            <a:xfrm>
              <a:off x="5143" y="4561"/>
              <a:ext cx="2925" cy="1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任意多边形 37"/>
            <p:cNvSpPr/>
            <p:nvPr/>
          </p:nvSpPr>
          <p:spPr>
            <a:xfrm>
              <a:off x="6561" y="3973"/>
              <a:ext cx="135" cy="741"/>
            </a:xfrm>
            <a:custGeom>
              <a:avLst/>
              <a:gdLst>
                <a:gd name="connisteX0" fmla="*/ 0 w 85725"/>
                <a:gd name="connsiteY0" fmla="*/ 0 h 171450"/>
                <a:gd name="connisteX1" fmla="*/ 68580 w 85725"/>
                <a:gd name="connsiteY1" fmla="*/ 102870 h 171450"/>
                <a:gd name="connisteX2" fmla="*/ 68580 w 85725"/>
                <a:gd name="connsiteY2" fmla="*/ 154305 h 171450"/>
                <a:gd name="connisteX3" fmla="*/ 85725 w 85725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5725" h="171450">
                  <a:moveTo>
                    <a:pt x="0" y="0"/>
                  </a:moveTo>
                  <a:cubicBezTo>
                    <a:pt x="13970" y="19685"/>
                    <a:pt x="54610" y="71755"/>
                    <a:pt x="68580" y="102870"/>
                  </a:cubicBezTo>
                  <a:cubicBezTo>
                    <a:pt x="82550" y="133985"/>
                    <a:pt x="65405" y="140335"/>
                    <a:pt x="68580" y="154305"/>
                  </a:cubicBezTo>
                  <a:cubicBezTo>
                    <a:pt x="71755" y="168275"/>
                    <a:pt x="82550" y="168910"/>
                    <a:pt x="85725" y="17145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60000"/>
                  <a:lumOff val="40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6708" name="对象 14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18" y="4263"/>
            <a:ext cx="38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2" name="" r:id="rId5" imgW="127000" imgH="177165" progId="Equation.KSEE3">
                    <p:embed/>
                  </p:oleObj>
                </mc:Choice>
                <mc:Fallback>
                  <p:oleObj name="" r:id="rId5" imgW="127000" imgH="177165" progId="Equation.KSEE3">
                    <p:embed/>
                    <p:pic>
                      <p:nvPicPr>
                        <p:cNvPr id="0" name="图片 374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18" y="4263"/>
                          <a:ext cx="386" cy="4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670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68" y="4571"/>
            <a:ext cx="38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3" name="" r:id="rId7" imgW="127000" imgH="139700" progId="Equation.KSEE3">
                    <p:embed/>
                  </p:oleObj>
                </mc:Choice>
                <mc:Fallback>
                  <p:oleObj name="" r:id="rId7" imgW="127000" imgH="139700" progId="Equation.KSEE3">
                    <p:embed/>
                    <p:pic>
                      <p:nvPicPr>
                        <p:cNvPr id="0" name="图片 374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68" y="4571"/>
                          <a:ext cx="386" cy="3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6875463" y="5292725"/>
            <a:ext cx="3349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P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7" name="直接连接符 6"/>
          <p:cNvCxnSpPr>
            <a:stCxn id="24" idx="7"/>
          </p:cNvCxnSpPr>
          <p:nvPr/>
        </p:nvCxnSpPr>
        <p:spPr>
          <a:xfrm flipH="1">
            <a:off x="7156450" y="5403850"/>
            <a:ext cx="454025" cy="30163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>
            <a:stCxn id="24" idx="7"/>
          </p:cNvCxnSpPr>
          <p:nvPr/>
        </p:nvCxnSpPr>
        <p:spPr>
          <a:xfrm flipV="1">
            <a:off x="7278688" y="5365750"/>
            <a:ext cx="0" cy="309563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椭圆 34"/>
          <p:cNvSpPr/>
          <p:nvPr/>
        </p:nvSpPr>
        <p:spPr>
          <a:xfrm>
            <a:off x="7226300" y="5330825"/>
            <a:ext cx="152400" cy="188913"/>
          </a:xfrm>
          <a:prstGeom prst="ellipse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solidFill>
              <a:schemeClr val="accent2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910138" y="264160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(5)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44" name="直接连接符 43"/>
          <p:cNvCxnSpPr>
            <a:stCxn id="24" idx="7"/>
          </p:cNvCxnSpPr>
          <p:nvPr/>
        </p:nvCxnSpPr>
        <p:spPr>
          <a:xfrm flipV="1">
            <a:off x="7613650" y="4622800"/>
            <a:ext cx="0" cy="179705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6716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32650" y="4589463"/>
          <a:ext cx="269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" name="" r:id="rId9" imgW="139700" imgH="165100" progId="Equation.KSEE3">
                  <p:embed/>
                </p:oleObj>
              </mc:Choice>
              <mc:Fallback>
                <p:oleObj name="" r:id="rId9" imgW="139700" imgH="165100" progId="Equation.KSEE3">
                  <p:embed/>
                  <p:pic>
                    <p:nvPicPr>
                      <p:cNvPr id="0" name="图片 374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2650" y="4589463"/>
                        <a:ext cx="269875" cy="26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>
            <a:stCxn id="24" idx="7"/>
          </p:cNvCxnSpPr>
          <p:nvPr/>
        </p:nvCxnSpPr>
        <p:spPr>
          <a:xfrm flipV="1">
            <a:off x="8020050" y="1733550"/>
            <a:ext cx="0" cy="179705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连接符 80"/>
          <p:cNvCxnSpPr>
            <a:stCxn id="24" idx="7"/>
          </p:cNvCxnSpPr>
          <p:nvPr/>
        </p:nvCxnSpPr>
        <p:spPr>
          <a:xfrm>
            <a:off x="7146925" y="3167063"/>
            <a:ext cx="1720850" cy="301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6719" name="对象 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18550" y="3314700"/>
          <a:ext cx="2444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" r:id="rId11" imgW="127000" imgH="139700" progId="Equation.KSEE3">
                  <p:embed/>
                </p:oleObj>
              </mc:Choice>
              <mc:Fallback>
                <p:oleObj name="" r:id="rId11" imgW="127000" imgH="139700" progId="Equation.KSEE3">
                  <p:embed/>
                  <p:pic>
                    <p:nvPicPr>
                      <p:cNvPr id="0" name="图片 37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18550" y="3314700"/>
                        <a:ext cx="244475" cy="227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20" name="对象 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7625" y="1633538"/>
          <a:ext cx="269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name="" r:id="rId12" imgW="139700" imgH="165100" progId="Equation.KSEE3">
                  <p:embed/>
                </p:oleObj>
              </mc:Choice>
              <mc:Fallback>
                <p:oleObj name="" r:id="rId12" imgW="139700" imgH="165100" progId="Equation.KSEE3">
                  <p:embed/>
                  <p:pic>
                    <p:nvPicPr>
                      <p:cNvPr id="0" name="图片 374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67625" y="1633538"/>
                        <a:ext cx="269875" cy="268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文本框 87"/>
          <p:cNvSpPr txBox="1"/>
          <p:nvPr/>
        </p:nvSpPr>
        <p:spPr>
          <a:xfrm>
            <a:off x="4910138" y="3455988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(6)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90" name="直接箭头连接符 89"/>
          <p:cNvCxnSpPr>
            <a:stCxn id="24" idx="7"/>
          </p:cNvCxnSpPr>
          <p:nvPr/>
        </p:nvCxnSpPr>
        <p:spPr>
          <a:xfrm>
            <a:off x="7613650" y="5307013"/>
            <a:ext cx="17463" cy="771525"/>
          </a:xfrm>
          <a:prstGeom prst="straightConnector1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6723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81913" y="5973763"/>
          <a:ext cx="3429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" name="" r:id="rId14" imgW="177165" imgH="228600" progId="Equation.KSEE3">
                  <p:embed/>
                </p:oleObj>
              </mc:Choice>
              <mc:Fallback>
                <p:oleObj name="" r:id="rId14" imgW="177165" imgH="228600" progId="Equation.KSEE3">
                  <p:embed/>
                  <p:pic>
                    <p:nvPicPr>
                      <p:cNvPr id="0" name="图片 374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681913" y="5973763"/>
                        <a:ext cx="342900" cy="37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文本框 48"/>
          <p:cNvSpPr txBox="1"/>
          <p:nvPr/>
        </p:nvSpPr>
        <p:spPr>
          <a:xfrm>
            <a:off x="4530725" y="628015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(8)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90500" y="2247900"/>
            <a:ext cx="62160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【任意位置，机械能守恒：点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为零势能点】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2)</a:t>
            </a:r>
            <a:endParaRPr kumimoji="0" lang="en-US" altLang="zh-CN" sz="1900" b="1" i="0" u="none" strike="noStrike" kern="1200" cap="none" spc="0" normalizeH="0" baseline="0" noProof="1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747394" y="1767195"/>
            <a:ext cx="5871201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）求角加速度（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P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不是特殊速度瞬心）</a:t>
            </a:r>
            <a:endParaRPr kumimoji="0" lang="zh-CN" altLang="en-US" sz="1900" b="0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6727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7525" y="2622550"/>
          <a:ext cx="38973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" name="" r:id="rId16" imgW="1790700" imgH="419100" progId="Equation.KSEE3">
                  <p:embed/>
                </p:oleObj>
              </mc:Choice>
              <mc:Fallback>
                <p:oleObj name="" r:id="rId16" imgW="1790700" imgH="419100" progId="Equation.KSEE3">
                  <p:embed/>
                  <p:pic>
                    <p:nvPicPr>
                      <p:cNvPr id="0" name="图片 374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7525" y="2622550"/>
                        <a:ext cx="3897313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28" name="对象 5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875" y="3306763"/>
          <a:ext cx="30591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" name="" r:id="rId18" imgW="1574800" imgH="316865" progId="Equation.KSEE3">
                  <p:embed/>
                </p:oleObj>
              </mc:Choice>
              <mc:Fallback>
                <p:oleObj name="" r:id="rId18" imgW="1574800" imgH="316865" progId="Equation.KSEE3">
                  <p:embed/>
                  <p:pic>
                    <p:nvPicPr>
                      <p:cNvPr id="0" name="图片 3748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6875" y="3306763"/>
                        <a:ext cx="3059113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2"/>
          <p:cNvSpPr txBox="1"/>
          <p:nvPr/>
        </p:nvSpPr>
        <p:spPr>
          <a:xfrm>
            <a:off x="183515" y="3987165"/>
            <a:ext cx="4726927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式（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6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）代入（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），得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6730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88" y="4340225"/>
          <a:ext cx="50879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" name="" r:id="rId20" imgW="2336800" imgH="419100" progId="Equation.KSEE3">
                  <p:embed/>
                </p:oleObj>
              </mc:Choice>
              <mc:Fallback>
                <p:oleObj name="" r:id="rId20" imgW="2336800" imgH="419100" progId="Equation.KSEE3">
                  <p:embed/>
                  <p:pic>
                    <p:nvPicPr>
                      <p:cNvPr id="0" name="图片 375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88" y="4340225"/>
                        <a:ext cx="5087937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文本框 66"/>
          <p:cNvSpPr txBox="1"/>
          <p:nvPr/>
        </p:nvSpPr>
        <p:spPr>
          <a:xfrm>
            <a:off x="4889500" y="470535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(7)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68" name="TextBox 2"/>
          <p:cNvSpPr txBox="1"/>
          <p:nvPr/>
        </p:nvSpPr>
        <p:spPr>
          <a:xfrm>
            <a:off x="194944" y="5104765"/>
            <a:ext cx="400875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式（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7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）对时间求导后，消去公因子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6733" name="对象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2913" y="4948238"/>
          <a:ext cx="2778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3" name="" r:id="rId22" imgW="127000" imgH="279400" progId="Equation.KSEE3">
                  <p:embed/>
                </p:oleObj>
              </mc:Choice>
              <mc:Fallback>
                <p:oleObj name="" r:id="rId22" imgW="127000" imgH="279400" progId="Equation.KSEE3">
                  <p:embed/>
                  <p:pic>
                    <p:nvPicPr>
                      <p:cNvPr id="0" name="图片 375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52913" y="4948238"/>
                        <a:ext cx="277812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34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2325" y="5613400"/>
          <a:ext cx="103663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name="" r:id="rId24" imgW="533400" imgH="228600" progId="Equation.KSEE3">
                  <p:embed/>
                </p:oleObj>
              </mc:Choice>
              <mc:Fallback>
                <p:oleObj name="" r:id="rId24" imgW="533400" imgH="228600" progId="Equation.KSEE3">
                  <p:embed/>
                  <p:pic>
                    <p:nvPicPr>
                      <p:cNvPr id="0" name="图片 374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22325" y="5613400"/>
                        <a:ext cx="1036638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35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9638" y="5461000"/>
          <a:ext cx="15763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" name="" r:id="rId26" imgW="723900" imgH="444500" progId="Equation.KSEE3">
                  <p:embed/>
                </p:oleObj>
              </mc:Choice>
              <mc:Fallback>
                <p:oleObj name="" r:id="rId26" imgW="723900" imgH="444500" progId="Equation.KSEE3">
                  <p:embed/>
                  <p:pic>
                    <p:nvPicPr>
                      <p:cNvPr id="0" name="图片 375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179638" y="5461000"/>
                        <a:ext cx="1576387" cy="81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2"/>
          <p:cNvSpPr txBox="1"/>
          <p:nvPr/>
        </p:nvSpPr>
        <p:spPr>
          <a:xfrm>
            <a:off x="222885" y="5611494"/>
            <a:ext cx="54413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将                                                代入，得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6737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7213" y="6078538"/>
          <a:ext cx="17160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" name="" r:id="rId28" imgW="787400" imgH="393700" progId="Equation.KSEE3">
                  <p:embed/>
                </p:oleObj>
              </mc:Choice>
              <mc:Fallback>
                <p:oleObj name="" r:id="rId28" imgW="787400" imgH="393700" progId="Equation.KSEE3">
                  <p:embed/>
                  <p:pic>
                    <p:nvPicPr>
                      <p:cNvPr id="0" name="图片 3753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57213" y="6078538"/>
                        <a:ext cx="1716087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6738" name="图片 11272">
            <a:hlinkClick r:id="rId30"/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-92075" y="572769"/>
            <a:ext cx="8141970" cy="2235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br>
              <a:rPr lang="en-US" altLang="zh-CN" b="1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+mn-ea"/>
                <a:cs typeface="+mn-cs"/>
                <a:sym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+mn-ea"/>
                <a:cs typeface="+mn-cs"/>
                <a:sym typeface="微软雅黑" panose="020B0503020204020204" pitchFamily="34" charset="-122"/>
              </a:rPr>
            </a:br>
            <a:endParaRPr lang="en-US" altLang="zh-CN" b="1" strike="noStrike" noProof="1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225" y="993775"/>
            <a:ext cx="907097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：特殊解法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r>
              <a:rPr lang="zh-CN" altLang="en-US" sz="1900" b="1" strike="noStrike" noProof="1" dirty="0" smtClean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求两圆盘中心连线运动到水平位置时 系统的角速度，角加速度和地面对物体的作用力。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40640" y="1743710"/>
            <a:ext cx="831202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【解】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7700" name="组合 4"/>
          <p:cNvGrpSpPr/>
          <p:nvPr/>
        </p:nvGrpSpPr>
        <p:grpSpPr>
          <a:xfrm>
            <a:off x="7050088" y="1419225"/>
            <a:ext cx="1601787" cy="2422525"/>
            <a:chOff x="923" y="2640"/>
            <a:chExt cx="2524" cy="3815"/>
          </a:xfrm>
        </p:grpSpPr>
        <p:grpSp>
          <p:nvGrpSpPr>
            <p:cNvPr id="157701" name="组合 1"/>
            <p:cNvGrpSpPr/>
            <p:nvPr/>
          </p:nvGrpSpPr>
          <p:grpSpPr>
            <a:xfrm>
              <a:off x="923" y="2640"/>
              <a:ext cx="2524" cy="3343"/>
              <a:chOff x="1828" y="4812"/>
              <a:chExt cx="3471" cy="4766"/>
            </a:xfrm>
          </p:grpSpPr>
          <p:grpSp>
            <p:nvGrpSpPr>
              <p:cNvPr id="157702" name="组合 10"/>
              <p:cNvGrpSpPr/>
              <p:nvPr/>
            </p:nvGrpSpPr>
            <p:grpSpPr>
              <a:xfrm>
                <a:off x="2310" y="6204"/>
                <a:ext cx="2828" cy="3130"/>
                <a:chOff x="4611" y="6848"/>
                <a:chExt cx="2828" cy="313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4611" y="6848"/>
                  <a:ext cx="2829" cy="3130"/>
                </a:xfrm>
                <a:prstGeom prst="ellipse">
                  <a:avLst/>
                </a:prstGeom>
                <a:solidFill>
                  <a:srgbClr val="48004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870" y="8261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pSp>
            <p:nvGrpSpPr>
              <p:cNvPr id="157705" name="组合 7"/>
              <p:cNvGrpSpPr/>
              <p:nvPr/>
            </p:nvGrpSpPr>
            <p:grpSpPr>
              <a:xfrm>
                <a:off x="3051" y="4812"/>
                <a:ext cx="1346" cy="1392"/>
                <a:chOff x="2672" y="7717"/>
                <a:chExt cx="1346" cy="1392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2672" y="7717"/>
                  <a:ext cx="1347" cy="1392"/>
                </a:xfrm>
                <a:prstGeom prst="ellipse">
                  <a:avLst/>
                </a:prstGeom>
                <a:blipFill rotWithShape="1">
                  <a:blip r:embed="rId1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3190" y="8292"/>
                  <a:ext cx="311" cy="304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</p:grpSp>
          <p:graphicFrame>
            <p:nvGraphicFramePr>
              <p:cNvPr id="157708" name="对象 64"/>
              <p:cNvGraphicFramePr/>
              <p:nvPr/>
            </p:nvGraphicFramePr>
            <p:xfrm>
              <a:off x="1828" y="9334"/>
              <a:ext cx="3471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55" name="" r:id="rId2" imgW="708660" imgH="121920" progId="Paint.Picture">
                      <p:embed/>
                    </p:oleObj>
                  </mc:Choice>
                  <mc:Fallback>
                    <p:oleObj name="" r:id="rId2" imgW="708660" imgH="121920" progId="Paint.Picture">
                      <p:embed/>
                      <p:pic>
                        <p:nvPicPr>
                          <p:cNvPr id="0" name="图片 375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828" y="9334"/>
                            <a:ext cx="3471" cy="2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" name="直接连接符 11"/>
              <p:cNvCxnSpPr/>
              <p:nvPr/>
            </p:nvCxnSpPr>
            <p:spPr>
              <a:xfrm flipH="1">
                <a:off x="3703" y="5691"/>
                <a:ext cx="22" cy="1962"/>
              </a:xfrm>
              <a:prstGeom prst="line">
                <a:avLst/>
              </a:prstGeom>
              <a:noFill/>
              <a:ln w="25400" cap="flat">
                <a:solidFill>
                  <a:srgbClr val="FFFF00"/>
                </a:solidFill>
                <a:prstDash val="dash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3608" y="6529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968" y="5272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B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030" y="634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spc="0" normalizeH="0" baseline="0" noProof="1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+mn-ea"/>
                  </a:rPr>
                  <a:t>C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15" y="7496"/>
                <a:ext cx="755" cy="7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t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sz="1600" b="1" strike="noStrike" noProof="1" dirty="0" smtClean="0">
                    <a:solidFill>
                      <a:srgbClr val="FFFF00"/>
                    </a:solidFill>
                    <a:latin typeface="+mn-ea"/>
                    <a:ea typeface="+mn-ea"/>
                    <a:cs typeface="+mj-cs"/>
                    <a:sym typeface="+mn-ea"/>
                  </a:rPr>
                  <a:t>A</a:t>
                </a:r>
                <a:endPara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603" y="5908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157715" name="组合 3"/>
          <p:cNvGrpSpPr/>
          <p:nvPr/>
        </p:nvGrpSpPr>
        <p:grpSpPr>
          <a:xfrm>
            <a:off x="6802438" y="4083050"/>
            <a:ext cx="2238375" cy="2338388"/>
            <a:chOff x="4543" y="2848"/>
            <a:chExt cx="3525" cy="3682"/>
          </a:xfrm>
        </p:grpSpPr>
        <p:grpSp>
          <p:nvGrpSpPr>
            <p:cNvPr id="157716" name="组合 18"/>
            <p:cNvGrpSpPr/>
            <p:nvPr/>
          </p:nvGrpSpPr>
          <p:grpSpPr>
            <a:xfrm>
              <a:off x="4879" y="3510"/>
              <a:ext cx="1969" cy="2224"/>
              <a:chOff x="4611" y="6848"/>
              <a:chExt cx="2828" cy="313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11" y="6848"/>
                <a:ext cx="2829" cy="3130"/>
              </a:xfrm>
              <a:prstGeom prst="ellipse">
                <a:avLst/>
              </a:prstGeom>
              <a:solidFill>
                <a:srgbClr val="48004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70" y="8261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pSp>
          <p:nvGrpSpPr>
            <p:cNvPr id="157719" name="组合 21"/>
            <p:cNvGrpSpPr/>
            <p:nvPr/>
          </p:nvGrpSpPr>
          <p:grpSpPr>
            <a:xfrm>
              <a:off x="6592" y="3274"/>
              <a:ext cx="937" cy="989"/>
              <a:chOff x="2672" y="7717"/>
              <a:chExt cx="1346" cy="139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672" y="7717"/>
                <a:ext cx="1347" cy="1392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90" y="8292"/>
                <a:ext cx="311" cy="304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7722" name="对象 24"/>
            <p:cNvGraphicFramePr/>
            <p:nvPr/>
          </p:nvGraphicFramePr>
          <p:xfrm>
            <a:off x="4543" y="5735"/>
            <a:ext cx="241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6" name="" r:id="rId4" imgW="708660" imgH="121920" progId="Paint.Picture">
                    <p:embed/>
                  </p:oleObj>
                </mc:Choice>
                <mc:Fallback>
                  <p:oleObj name="" r:id="rId4" imgW="708660" imgH="121920" progId="Paint.Picture">
                    <p:embed/>
                    <p:pic>
                      <p:nvPicPr>
                        <p:cNvPr id="0" name="图片 375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43" y="5735"/>
                          <a:ext cx="2417" cy="1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直接连接符 26"/>
            <p:cNvCxnSpPr>
              <a:stCxn id="24" idx="7"/>
            </p:cNvCxnSpPr>
            <p:nvPr/>
          </p:nvCxnSpPr>
          <p:spPr>
            <a:xfrm flipH="1">
              <a:off x="5849" y="3715"/>
              <a:ext cx="1288" cy="89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>
              <a:off x="6281" y="4073"/>
              <a:ext cx="217" cy="216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7" y="284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755" y="3716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C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300" y="4428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strike="noStrike" noProof="1" dirty="0" smtClean="0">
                  <a:solidFill>
                    <a:srgbClr val="FFFF00"/>
                  </a:solidFill>
                  <a:latin typeface="+mn-ea"/>
                  <a:ea typeface="+mn-ea"/>
                  <a:cs typeface="+mj-cs"/>
                  <a:sym typeface="+mn-ea"/>
                </a:rPr>
                <a:t>A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55" y="5983"/>
              <a:ext cx="118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kumimoji="0" lang="en-US" altLang="zh-CN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2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04" y="4163"/>
              <a:ext cx="5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spc="0" normalizeH="0" baseline="0" noProof="1" dirty="0" smtClean="0">
                  <a:ln>
                    <a:noFill/>
                  </a:ln>
                  <a:solidFill>
                    <a:srgbClr val="FFFF00"/>
                  </a:solidFill>
                  <a:effectLst/>
                  <a:uFillTx/>
                  <a:latin typeface="+mn-ea"/>
                  <a:ea typeface="+mn-ea"/>
                  <a:cs typeface="+mj-cs"/>
                  <a:sym typeface="+mn-ea"/>
                </a:rPr>
                <a:t>B</a:t>
              </a:r>
              <a:endPara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cxnSp>
          <p:nvCxnSpPr>
            <p:cNvPr id="37" name="直接连接符 36"/>
            <p:cNvCxnSpPr>
              <a:stCxn id="24" idx="7"/>
            </p:cNvCxnSpPr>
            <p:nvPr/>
          </p:nvCxnSpPr>
          <p:spPr>
            <a:xfrm>
              <a:off x="5143" y="4561"/>
              <a:ext cx="2925" cy="1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none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任意多边形 37"/>
            <p:cNvSpPr/>
            <p:nvPr/>
          </p:nvSpPr>
          <p:spPr>
            <a:xfrm>
              <a:off x="6561" y="3973"/>
              <a:ext cx="135" cy="741"/>
            </a:xfrm>
            <a:custGeom>
              <a:avLst/>
              <a:gdLst>
                <a:gd name="connisteX0" fmla="*/ 0 w 85725"/>
                <a:gd name="connsiteY0" fmla="*/ 0 h 171450"/>
                <a:gd name="connisteX1" fmla="*/ 68580 w 85725"/>
                <a:gd name="connsiteY1" fmla="*/ 102870 h 171450"/>
                <a:gd name="connisteX2" fmla="*/ 68580 w 85725"/>
                <a:gd name="connsiteY2" fmla="*/ 154305 h 171450"/>
                <a:gd name="connisteX3" fmla="*/ 85725 w 85725"/>
                <a:gd name="connsiteY3" fmla="*/ 171450 h 1714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5725" h="171450">
                  <a:moveTo>
                    <a:pt x="0" y="0"/>
                  </a:moveTo>
                  <a:cubicBezTo>
                    <a:pt x="13970" y="19685"/>
                    <a:pt x="54610" y="71755"/>
                    <a:pt x="68580" y="102870"/>
                  </a:cubicBezTo>
                  <a:cubicBezTo>
                    <a:pt x="82550" y="133985"/>
                    <a:pt x="65405" y="140335"/>
                    <a:pt x="68580" y="154305"/>
                  </a:cubicBezTo>
                  <a:cubicBezTo>
                    <a:pt x="71755" y="168275"/>
                    <a:pt x="82550" y="168910"/>
                    <a:pt x="85725" y="17145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60000"/>
                  <a:lumOff val="40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7732" name="对象 14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18" y="4263"/>
            <a:ext cx="38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7" name="" r:id="rId5" imgW="127000" imgH="177165" progId="Equation.KSEE3">
                    <p:embed/>
                  </p:oleObj>
                </mc:Choice>
                <mc:Fallback>
                  <p:oleObj name="" r:id="rId5" imgW="127000" imgH="177165" progId="Equation.KSEE3">
                    <p:embed/>
                    <p:pic>
                      <p:nvPicPr>
                        <p:cNvPr id="0" name="图片 375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18" y="4263"/>
                          <a:ext cx="386" cy="4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7733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496" y="4571"/>
            <a:ext cx="38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8" name="" r:id="rId7" imgW="127000" imgH="139700" progId="Equation.KSEE3">
                    <p:embed/>
                  </p:oleObj>
                </mc:Choice>
                <mc:Fallback>
                  <p:oleObj name="" r:id="rId7" imgW="127000" imgH="139700" progId="Equation.KSEE3">
                    <p:embed/>
                    <p:pic>
                      <p:nvPicPr>
                        <p:cNvPr id="0" name="图片 375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96" y="4571"/>
                          <a:ext cx="386" cy="3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7272338" y="4829175"/>
            <a:ext cx="333375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P</a:t>
            </a:r>
            <a:endParaRPr kumimoji="0" lang="en-US" altLang="en-US" sz="1600" b="1" i="0" u="none" strike="noStrike" cap="none" spc="0" normalizeH="0" baseline="0" noProof="1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cxnSp>
        <p:nvCxnSpPr>
          <p:cNvPr id="7" name="直接连接符 6"/>
          <p:cNvCxnSpPr>
            <a:stCxn id="24" idx="7"/>
          </p:cNvCxnSpPr>
          <p:nvPr/>
        </p:nvCxnSpPr>
        <p:spPr>
          <a:xfrm flipH="1">
            <a:off x="7553325" y="4940300"/>
            <a:ext cx="452438" cy="31750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>
            <a:stCxn id="24" idx="7"/>
          </p:cNvCxnSpPr>
          <p:nvPr/>
        </p:nvCxnSpPr>
        <p:spPr>
          <a:xfrm flipV="1">
            <a:off x="7673975" y="4903788"/>
            <a:ext cx="0" cy="309563"/>
          </a:xfrm>
          <a:prstGeom prst="line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椭圆 34"/>
          <p:cNvSpPr/>
          <p:nvPr/>
        </p:nvSpPr>
        <p:spPr>
          <a:xfrm>
            <a:off x="7621588" y="4868863"/>
            <a:ext cx="153988" cy="188913"/>
          </a:xfrm>
          <a:prstGeom prst="ellipse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solidFill>
              <a:schemeClr val="accent2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cxnSp>
        <p:nvCxnSpPr>
          <p:cNvPr id="44" name="直接连接符 43"/>
          <p:cNvCxnSpPr>
            <a:stCxn id="24" idx="7"/>
          </p:cNvCxnSpPr>
          <p:nvPr/>
        </p:nvCxnSpPr>
        <p:spPr>
          <a:xfrm flipV="1">
            <a:off x="8010525" y="4160838"/>
            <a:ext cx="0" cy="179705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7739" name="对象 4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29525" y="4125913"/>
          <a:ext cx="2698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" name="" r:id="rId9" imgW="139700" imgH="165100" progId="Equation.KSEE3">
                  <p:embed/>
                </p:oleObj>
              </mc:Choice>
              <mc:Fallback>
                <p:oleObj name="" r:id="rId9" imgW="139700" imgH="165100" progId="Equation.KSEE3">
                  <p:embed/>
                  <p:pic>
                    <p:nvPicPr>
                      <p:cNvPr id="0" name="图片 375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9525" y="4125913"/>
                        <a:ext cx="269875" cy="269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直接连接符 79"/>
          <p:cNvCxnSpPr>
            <a:stCxn id="24" idx="7"/>
          </p:cNvCxnSpPr>
          <p:nvPr/>
        </p:nvCxnSpPr>
        <p:spPr>
          <a:xfrm flipV="1">
            <a:off x="7953375" y="1270000"/>
            <a:ext cx="0" cy="1798638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连接符 80"/>
          <p:cNvCxnSpPr>
            <a:stCxn id="24" idx="7"/>
          </p:cNvCxnSpPr>
          <p:nvPr/>
        </p:nvCxnSpPr>
        <p:spPr>
          <a:xfrm>
            <a:off x="7080250" y="2705100"/>
            <a:ext cx="1720850" cy="30163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7742" name="对象 8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51875" y="2852738"/>
          <a:ext cx="246063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" r:id="rId11" imgW="127000" imgH="139700" progId="Equation.KSEE3">
                  <p:embed/>
                </p:oleObj>
              </mc:Choice>
              <mc:Fallback>
                <p:oleObj name="" r:id="rId11" imgW="127000" imgH="139700" progId="Equation.KSEE3">
                  <p:embed/>
                  <p:pic>
                    <p:nvPicPr>
                      <p:cNvPr id="0" name="图片 37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51875" y="2852738"/>
                        <a:ext cx="246063" cy="227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3" name="对象 8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00950" y="1169988"/>
          <a:ext cx="2698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" name="" r:id="rId12" imgW="139700" imgH="165100" progId="Equation.KSEE3">
                  <p:embed/>
                </p:oleObj>
              </mc:Choice>
              <mc:Fallback>
                <p:oleObj name="" r:id="rId12" imgW="139700" imgH="165100" progId="Equation.KSEE3">
                  <p:embed/>
                  <p:pic>
                    <p:nvPicPr>
                      <p:cNvPr id="0" name="图片 376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00950" y="1169988"/>
                        <a:ext cx="269875" cy="269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直接箭头连接符 89"/>
          <p:cNvCxnSpPr>
            <a:stCxn id="24" idx="7"/>
          </p:cNvCxnSpPr>
          <p:nvPr/>
        </p:nvCxnSpPr>
        <p:spPr>
          <a:xfrm>
            <a:off x="8010525" y="4845050"/>
            <a:ext cx="17463" cy="771525"/>
          </a:xfrm>
          <a:prstGeom prst="straightConnector1">
            <a:avLst/>
          </a:prstGeom>
          <a:noFill/>
          <a:ln w="25400" cap="flat">
            <a:solidFill>
              <a:schemeClr val="accent2">
                <a:lumMod val="40000"/>
                <a:lumOff val="60000"/>
              </a:schemeClr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57745" name="对象 9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78788" y="5511800"/>
          <a:ext cx="34131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" r:id="rId14" imgW="177165" imgH="228600" progId="Equation.KSEE3">
                  <p:embed/>
                </p:oleObj>
              </mc:Choice>
              <mc:Fallback>
                <p:oleObj name="" r:id="rId14" imgW="177165" imgH="228600" progId="Equation.KSEE3">
                  <p:embed/>
                  <p:pic>
                    <p:nvPicPr>
                      <p:cNvPr id="0" name="图片 376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078788" y="5511800"/>
                        <a:ext cx="341312" cy="373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文本框 48"/>
          <p:cNvSpPr txBox="1"/>
          <p:nvPr/>
        </p:nvSpPr>
        <p:spPr>
          <a:xfrm>
            <a:off x="2065338" y="2735263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(8)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747394" y="1767195"/>
            <a:ext cx="254952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）求地面支持力</a:t>
            </a:r>
            <a:endParaRPr kumimoji="0" lang="zh-CN" altLang="en-US" sz="1900" b="0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7748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688" y="2012950"/>
          <a:ext cx="508793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" r:id="rId16" imgW="2336800" imgH="419100" progId="Equation.KSEE3">
                  <p:embed/>
                </p:oleObj>
              </mc:Choice>
              <mc:Fallback>
                <p:oleObj name="" r:id="rId16" imgW="2336800" imgH="419100" progId="Equation.KSEE3">
                  <p:embed/>
                  <p:pic>
                    <p:nvPicPr>
                      <p:cNvPr id="0" name="图片 376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688" y="2012950"/>
                        <a:ext cx="5087937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2"/>
          <p:cNvSpPr txBox="1"/>
          <p:nvPr/>
        </p:nvSpPr>
        <p:spPr>
          <a:xfrm>
            <a:off x="40640" y="3166744"/>
            <a:ext cx="65786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个自由度，求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个力，需列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个动力学方程。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7750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263" y="2501900"/>
          <a:ext cx="17160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" r:id="rId18" imgW="787400" imgH="393700" progId="Equation.KSEE3">
                  <p:embed/>
                </p:oleObj>
              </mc:Choice>
              <mc:Fallback>
                <p:oleObj name="" r:id="rId18" imgW="787400" imgH="393700" progId="Equation.KSEE3">
                  <p:embed/>
                  <p:pic>
                    <p:nvPicPr>
                      <p:cNvPr id="0" name="图片 376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95263" y="2501900"/>
                        <a:ext cx="1716087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2"/>
          <p:cNvSpPr txBox="1"/>
          <p:nvPr/>
        </p:nvSpPr>
        <p:spPr>
          <a:xfrm>
            <a:off x="194944" y="3813810"/>
            <a:ext cx="65786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得到方程（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8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）已用了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个动力学方程，还差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个。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29" name="TextBox 2"/>
          <p:cNvSpPr txBox="1"/>
          <p:nvPr/>
        </p:nvSpPr>
        <p:spPr>
          <a:xfrm>
            <a:off x="55244" y="4576444"/>
            <a:ext cx="6750676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【动静法】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16488" y="4651375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(9)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7754" name="对象 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95413" y="4437063"/>
          <a:ext cx="32083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" r:id="rId20" imgW="1473200" imgH="254000" progId="Equation.KSEE3">
                  <p:embed/>
                </p:oleObj>
              </mc:Choice>
              <mc:Fallback>
                <p:oleObj name="" r:id="rId20" imgW="1473200" imgH="254000" progId="Equation.KSEE3">
                  <p:embed/>
                  <p:pic>
                    <p:nvPicPr>
                      <p:cNvPr id="0" name="图片 376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95413" y="4437063"/>
                        <a:ext cx="3208337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55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-342900" y="5278438"/>
          <a:ext cx="62436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" r:id="rId22" imgW="3213100" imgH="330200" progId="Equation.KSEE3">
                  <p:embed/>
                </p:oleObj>
              </mc:Choice>
              <mc:Fallback>
                <p:oleObj name="" r:id="rId22" imgW="3213100" imgH="330200" progId="Equation.KSEE3">
                  <p:embed/>
                  <p:pic>
                    <p:nvPicPr>
                      <p:cNvPr id="0" name="图片 376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342900" y="5278438"/>
                        <a:ext cx="6243638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56" name="对象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013" y="6326188"/>
          <a:ext cx="8890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" r:id="rId24" imgW="457200" imgH="228600" progId="Equation.KSEE3">
                  <p:embed/>
                </p:oleObj>
              </mc:Choice>
              <mc:Fallback>
                <p:oleObj name="" r:id="rId24" imgW="457200" imgH="228600" progId="Equation.KSEE3">
                  <p:embed/>
                  <p:pic>
                    <p:nvPicPr>
                      <p:cNvPr id="0" name="图片 376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8013" y="6326188"/>
                        <a:ext cx="889000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Box 2"/>
          <p:cNvSpPr txBox="1"/>
          <p:nvPr/>
        </p:nvSpPr>
        <p:spPr>
          <a:xfrm>
            <a:off x="322580" y="6381115"/>
            <a:ext cx="621157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将                     代入（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10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）后，再代入（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9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，得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780088" y="5346700"/>
            <a:ext cx="754063" cy="347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noProof="1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(10)</a:t>
            </a:r>
            <a:endParaRPr kumimoji="0" lang="en-US" altLang="zh-CN" sz="1600" b="1" i="0" u="none" strike="noStrike" cap="none" spc="0" normalizeH="0" baseline="0" noProof="1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7759" name="对象 9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11313" y="6213475"/>
          <a:ext cx="6096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" r:id="rId26" imgW="279400" imgH="304800" progId="Equation.KSEE3">
                  <p:embed/>
                </p:oleObj>
              </mc:Choice>
              <mc:Fallback>
                <p:oleObj name="" r:id="rId26" imgW="279400" imgH="304800" progId="Equation.KSEE3">
                  <p:embed/>
                  <p:pic>
                    <p:nvPicPr>
                      <p:cNvPr id="0" name="图片 376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611313" y="6213475"/>
                        <a:ext cx="609600" cy="56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60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84875" y="6161088"/>
          <a:ext cx="16319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" name="" r:id="rId28" imgW="749300" imgH="393700" progId="Equation.KSEE3">
                  <p:embed/>
                </p:oleObj>
              </mc:Choice>
              <mc:Fallback>
                <p:oleObj name="" r:id="rId28" imgW="749300" imgH="393700" progId="Equation.KSEE3">
                  <p:embed/>
                  <p:pic>
                    <p:nvPicPr>
                      <p:cNvPr id="0" name="图片 376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984875" y="6161088"/>
                        <a:ext cx="16319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7761" name="图片 11272">
            <a:hlinkClick r:id="rId30"/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 hasCustomPrompt="1"/>
          </p:nvPr>
        </p:nvSpPr>
        <p:spPr>
          <a:xfrm>
            <a:off x="139700" y="303530"/>
            <a:ext cx="7235190" cy="439420"/>
          </a:xfrm>
        </p:spPr>
        <p:txBody>
          <a:bodyPr vert="horz" wrap="square" lIns="50800" tIns="50800" rIns="50800" bIns="5080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defTabSz="409575" fontAlgn="base"/>
            <a:r>
              <a:rPr lang="en-US" altLang="zh-CN" b="1" strike="noStrike" noProof="1" dirty="0">
                <a:solidFill>
                  <a:schemeClr val="accent4"/>
                </a:solidFill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b="1" strike="noStrike" noProof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+mn-ea"/>
                <a:sym typeface="微软雅黑" panose="020B0503020204020204" pitchFamily="34" charset="-122"/>
              </a:rPr>
              <a:t>两个自由度单刚体，地面光滑且水平问题的特殊解法</a:t>
            </a:r>
            <a:endParaRPr lang="zh-CN" altLang="en-US" b="1" strike="noStrike" noProof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140335" y="1014404"/>
            <a:ext cx="9070975" cy="18554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说明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endParaRPr kumimoji="0" lang="zh-CN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）因为单个刚体只有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个速度瞬心，利用水平地面光滑得到质心速度方向，从而能找到速度瞬心，用速度瞬心来表示动能，才使得问题变得简单。故</a:t>
            </a:r>
            <a:r>
              <a:rPr kumimoji="0" lang="zh-CN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解法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仅仅对类似该题的单刚体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chemeClr val="accent4"/>
                </a:solidFill>
                <a:latin typeface="+mn-ea"/>
                <a:ea typeface="+mn-ea"/>
                <a:cs typeface="+mj-cs"/>
                <a:sym typeface="+mn-ea"/>
              </a:rPr>
              <a:t>自由度方法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000000"/>
                </a:solidFill>
                <a:latin typeface="+mn-ea"/>
                <a:ea typeface="+mn-ea"/>
                <a:cs typeface="+mj-cs"/>
                <a:sym typeface="+mn-ea"/>
              </a:rPr>
              <a:t>，相对其他方法才简单。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+mn-ea"/>
            </a:endParaRPr>
          </a:p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）对于其它</a:t>
            </a:r>
            <a:r>
              <a:rPr kumimoji="0" lang="en-US" altLang="zh-CN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个及其以上的多自由度系统的任何其它情形，该方法都不太合适，特别是求加速度和力的问题，推荐用</a:t>
            </a:r>
            <a:r>
              <a:rPr kumimoji="0" lang="zh-CN" altLang="en-US" sz="1900" b="1" i="0" u="none" strike="noStrike" kern="1200" cap="none" spc="0" normalizeH="0" baseline="0" noProof="1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rPr>
              <a:t>常规解法</a:t>
            </a:r>
            <a:endParaRPr kumimoji="0" lang="zh-CN" altLang="en-US" sz="1900" b="1" i="0" u="none" strike="noStrike" kern="1200" cap="none" spc="0" normalizeH="0" baseline="0" noProof="1" dirty="0" smtClean="0">
              <a:ln>
                <a:noFill/>
              </a:ln>
              <a:solidFill>
                <a:schemeClr val="accent4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158723" name="组合 98"/>
          <p:cNvGrpSpPr/>
          <p:nvPr/>
        </p:nvGrpSpPr>
        <p:grpSpPr>
          <a:xfrm>
            <a:off x="477838" y="3005138"/>
            <a:ext cx="966787" cy="1193800"/>
            <a:chOff x="2234" y="7313"/>
            <a:chExt cx="1668" cy="2128"/>
          </a:xfrm>
        </p:grpSpPr>
        <p:sp>
          <p:nvSpPr>
            <p:cNvPr id="100" name="椭圆 99"/>
            <p:cNvSpPr/>
            <p:nvPr/>
          </p:nvSpPr>
          <p:spPr>
            <a:xfrm>
              <a:off x="2664" y="8369"/>
              <a:ext cx="926" cy="912"/>
            </a:xfrm>
            <a:prstGeom prst="ellipse">
              <a:avLst/>
            </a:prstGeom>
            <a:blipFill rotWithShape="1">
              <a:blip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58725" name="对象 10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234" y="8585"/>
            <a:ext cx="444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4" name="" r:id="rId2" imgW="152400" imgH="165100" progId="Equation.KSEE3">
                    <p:embed/>
                  </p:oleObj>
                </mc:Choice>
                <mc:Fallback>
                  <p:oleObj name="" r:id="rId2" imgW="152400" imgH="165100" progId="Equation.KSEE3">
                    <p:embed/>
                    <p:pic>
                      <p:nvPicPr>
                        <p:cNvPr id="0" name="图片 377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234" y="8585"/>
                          <a:ext cx="444" cy="4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椭圆 102"/>
            <p:cNvSpPr/>
            <p:nvPr/>
          </p:nvSpPr>
          <p:spPr>
            <a:xfrm>
              <a:off x="3020" y="8746"/>
              <a:ext cx="214" cy="199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pSp>
          <p:nvGrpSpPr>
            <p:cNvPr id="158727" name="组合 103"/>
            <p:cNvGrpSpPr/>
            <p:nvPr/>
          </p:nvGrpSpPr>
          <p:grpSpPr>
            <a:xfrm>
              <a:off x="2678" y="7313"/>
              <a:ext cx="1224" cy="1068"/>
              <a:chOff x="2920" y="7141"/>
              <a:chExt cx="1224" cy="1068"/>
            </a:xfrm>
          </p:grpSpPr>
          <p:sp>
            <p:nvSpPr>
              <p:cNvPr id="105" name="椭圆 104"/>
              <p:cNvSpPr/>
              <p:nvPr/>
            </p:nvSpPr>
            <p:spPr>
              <a:xfrm>
                <a:off x="2920" y="7141"/>
                <a:ext cx="1224" cy="1068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158729" name="对象 10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022" y="7243"/>
              <a:ext cx="444" cy="4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75" name="" r:id="rId4" imgW="152400" imgH="165100" progId="Equation.KSEE3">
                      <p:embed/>
                    </p:oleObj>
                  </mc:Choice>
                  <mc:Fallback>
                    <p:oleObj name="" r:id="rId4" imgW="152400" imgH="165100" progId="Equation.KSEE3">
                      <p:embed/>
                      <p:pic>
                        <p:nvPicPr>
                          <p:cNvPr id="0" name="图片 3774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022" y="7243"/>
                            <a:ext cx="444" cy="48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8" name="椭圆 107"/>
              <p:cNvSpPr/>
              <p:nvPr/>
            </p:nvSpPr>
            <p:spPr>
              <a:xfrm>
                <a:off x="3425" y="7525"/>
                <a:ext cx="214" cy="199"/>
              </a:xfrm>
              <a:prstGeom prst="ellipse">
                <a:avLst/>
              </a:prstGeom>
              <a:solidFill>
                <a:srgbClr val="FF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1" i="0" u="none" strike="noStrike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graphicFrame>
          <p:nvGraphicFramePr>
            <p:cNvPr id="158731" name="对象 108"/>
            <p:cNvGraphicFramePr/>
            <p:nvPr/>
          </p:nvGraphicFramePr>
          <p:xfrm>
            <a:off x="2568" y="9251"/>
            <a:ext cx="1117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2" name="" r:id="rId6" imgW="708660" imgH="121920" progId="Paint.Picture">
                    <p:embed/>
                  </p:oleObj>
                </mc:Choice>
                <mc:Fallback>
                  <p:oleObj name="" r:id="rId6" imgW="708660" imgH="121920" progId="Paint.Picture">
                    <p:embed/>
                    <p:pic>
                      <p:nvPicPr>
                        <p:cNvPr id="0" name="图片 377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568" y="9251"/>
                          <a:ext cx="1117" cy="1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8732" name="对象 110"/>
          <p:cNvGraphicFramePr/>
          <p:nvPr/>
        </p:nvGraphicFramePr>
        <p:xfrm>
          <a:off x="3392488" y="3005138"/>
          <a:ext cx="901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" r:id="rId8" imgW="891540" imgH="1013460" progId="Paint.Picture">
                  <p:embed/>
                </p:oleObj>
              </mc:Choice>
              <mc:Fallback>
                <p:oleObj name="" r:id="rId8" imgW="891540" imgH="1013460" progId="Paint.Picture">
                  <p:embed/>
                  <p:pic>
                    <p:nvPicPr>
                      <p:cNvPr id="0" name="图片 377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2488" y="3005138"/>
                        <a:ext cx="901700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33" name="对象 112"/>
          <p:cNvGraphicFramePr/>
          <p:nvPr/>
        </p:nvGraphicFramePr>
        <p:xfrm>
          <a:off x="2011363" y="3062288"/>
          <a:ext cx="108426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" r:id="rId10" imgW="1889760" imgH="1463040" progId="Paint.Picture">
                  <p:embed/>
                </p:oleObj>
              </mc:Choice>
              <mc:Fallback>
                <p:oleObj name="" r:id="rId10" imgW="1889760" imgH="1463040" progId="Paint.Picture">
                  <p:embed/>
                  <p:pic>
                    <p:nvPicPr>
                      <p:cNvPr id="0" name="图片 377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11363" y="3062288"/>
                        <a:ext cx="1084262" cy="103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TextBox 2"/>
          <p:cNvSpPr txBox="1"/>
          <p:nvPr/>
        </p:nvSpPr>
        <p:spPr>
          <a:xfrm>
            <a:off x="793750" y="4198619"/>
            <a:ext cx="6477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(1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19" name="TextBox 2"/>
          <p:cNvSpPr txBox="1"/>
          <p:nvPr/>
        </p:nvSpPr>
        <p:spPr>
          <a:xfrm>
            <a:off x="2319645" y="4198619"/>
            <a:ext cx="6477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(2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20" name="TextBox 2"/>
          <p:cNvSpPr txBox="1"/>
          <p:nvPr/>
        </p:nvSpPr>
        <p:spPr>
          <a:xfrm>
            <a:off x="3729345" y="4058919"/>
            <a:ext cx="6477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(3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21" name="TextBox 2"/>
          <p:cNvSpPr txBox="1"/>
          <p:nvPr/>
        </p:nvSpPr>
        <p:spPr>
          <a:xfrm>
            <a:off x="5123815" y="4080510"/>
            <a:ext cx="6477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(4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cxnSp>
        <p:nvCxnSpPr>
          <p:cNvPr id="122" name="直接连接符 121"/>
          <p:cNvCxnSpPr/>
          <p:nvPr/>
        </p:nvCxnSpPr>
        <p:spPr>
          <a:xfrm flipV="1">
            <a:off x="53975" y="4575175"/>
            <a:ext cx="9040813" cy="1031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8739" name="组合 92"/>
          <p:cNvGrpSpPr/>
          <p:nvPr/>
        </p:nvGrpSpPr>
        <p:grpSpPr>
          <a:xfrm>
            <a:off x="660400" y="4797425"/>
            <a:ext cx="1128713" cy="1225550"/>
            <a:chOff x="7135" y="2653"/>
            <a:chExt cx="3200" cy="2890"/>
          </a:xfrm>
        </p:grpSpPr>
        <p:graphicFrame>
          <p:nvGraphicFramePr>
            <p:cNvPr id="158740" name="对象 46"/>
            <p:cNvGraphicFramePr/>
            <p:nvPr/>
          </p:nvGraphicFramePr>
          <p:xfrm>
            <a:off x="7135" y="4899"/>
            <a:ext cx="3200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0" name="" r:id="rId12" imgW="1171575" imgH="152400" progId="Paint.Picture">
                    <p:embed/>
                  </p:oleObj>
                </mc:Choice>
                <mc:Fallback>
                  <p:oleObj name="" r:id="rId12" imgW="1171575" imgH="152400" progId="Paint.Picture">
                    <p:embed/>
                    <p:pic>
                      <p:nvPicPr>
                        <p:cNvPr id="0" name="图片 3769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135" y="4899"/>
                          <a:ext cx="3200" cy="6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椭圆 125"/>
            <p:cNvSpPr/>
            <p:nvPr/>
          </p:nvSpPr>
          <p:spPr>
            <a:xfrm>
              <a:off x="8225" y="4812"/>
              <a:ext cx="302" cy="301"/>
            </a:xfrm>
            <a:prstGeom prst="ellipse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1" i="0" u="none" strike="noStrike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cxnSp>
          <p:nvCxnSpPr>
            <p:cNvPr id="127" name="直接连接符 126"/>
            <p:cNvCxnSpPr/>
            <p:nvPr/>
          </p:nvCxnSpPr>
          <p:spPr>
            <a:xfrm flipH="1" flipV="1">
              <a:off x="8372" y="3167"/>
              <a:ext cx="8" cy="1732"/>
            </a:xfrm>
            <a:prstGeom prst="line">
              <a:avLst/>
            </a:prstGeom>
            <a:solidFill>
              <a:schemeClr val="tx1"/>
            </a:solidFill>
            <a:ln w="57150" cap="flat">
              <a:solidFill>
                <a:schemeClr val="tx1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8743" name="对象 5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27" y="2653"/>
            <a:ext cx="47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6" name="" r:id="rId14" imgW="152400" imgH="165100" progId="Equation.KSEE3">
                    <p:embed/>
                  </p:oleObj>
                </mc:Choice>
                <mc:Fallback>
                  <p:oleObj name="" r:id="rId14" imgW="152400" imgH="165100" progId="Equation.KSEE3">
                    <p:embed/>
                    <p:pic>
                      <p:nvPicPr>
                        <p:cNvPr id="0" name="图片 3775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8527" y="2653"/>
                          <a:ext cx="475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44" name="对象 6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27" y="4464"/>
            <a:ext cx="47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77" name="" r:id="rId16" imgW="152400" imgH="165100" progId="Equation.KSEE3">
                    <p:embed/>
                  </p:oleObj>
                </mc:Choice>
                <mc:Fallback>
                  <p:oleObj name="" r:id="rId16" imgW="152400" imgH="165100" progId="Equation.KSEE3">
                    <p:embed/>
                    <p:pic>
                      <p:nvPicPr>
                        <p:cNvPr id="0" name="图片 377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527" y="4464"/>
                          <a:ext cx="475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8745" name="对象 131"/>
          <p:cNvGraphicFramePr/>
          <p:nvPr/>
        </p:nvGraphicFramePr>
        <p:xfrm>
          <a:off x="3036888" y="4770438"/>
          <a:ext cx="147955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" name="" r:id="rId18" imgW="1333500" imgH="1038225" progId="Paint.Picture">
                  <p:embed/>
                </p:oleObj>
              </mc:Choice>
              <mc:Fallback>
                <p:oleObj name="" r:id="rId18" imgW="1333500" imgH="1038225" progId="Paint.Picture">
                  <p:embed/>
                  <p:pic>
                    <p:nvPicPr>
                      <p:cNvPr id="0" name="图片 377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36888" y="4770438"/>
                        <a:ext cx="1479550" cy="1225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TextBox 2"/>
          <p:cNvSpPr txBox="1"/>
          <p:nvPr/>
        </p:nvSpPr>
        <p:spPr>
          <a:xfrm>
            <a:off x="266700" y="6307445"/>
            <a:ext cx="2700642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(6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）地面有摩擦单刚体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35" name="TextBox 2"/>
          <p:cNvSpPr txBox="1"/>
          <p:nvPr/>
        </p:nvSpPr>
        <p:spPr>
          <a:xfrm>
            <a:off x="6066155" y="2553335"/>
            <a:ext cx="220789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(1)~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）地面光滑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36" name="TextBox 2"/>
          <p:cNvSpPr txBox="1"/>
          <p:nvPr/>
        </p:nvSpPr>
        <p:spPr>
          <a:xfrm>
            <a:off x="2807335" y="6161395"/>
            <a:ext cx="3096891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7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）地面光滑，轮纯滚动</a:t>
            </a: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+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多刚体</a:t>
            </a:r>
            <a:endParaRPr kumimoji="0" lang="zh-CN" altLang="en-US" sz="1900" b="1" i="0" u="none" strike="noStrike" kern="1200" cap="none" spc="0" normalizeH="0" baseline="0" noProof="1" dirty="0" smtClean="0">
              <a:solidFill>
                <a:srgbClr val="FF0000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58749" name="对象 1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36663" y="4905375"/>
          <a:ext cx="7604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" name="" r:id="rId20" imgW="114300" imgH="127000" progId="Equation.KSEE3">
                  <p:embed/>
                </p:oleObj>
              </mc:Choice>
              <mc:Fallback>
                <p:oleObj name="" r:id="rId20" imgW="114300" imgH="127000" progId="Equation.KSEE3">
                  <p:embed/>
                  <p:pic>
                    <p:nvPicPr>
                      <p:cNvPr id="0" name="图片 378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236663" y="4905375"/>
                        <a:ext cx="760412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50" name="对象 13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94200" y="4995863"/>
          <a:ext cx="760413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1" name="" r:id="rId22" imgW="114300" imgH="127000" progId="Equation.KSEE3">
                  <p:embed/>
                </p:oleObj>
              </mc:Choice>
              <mc:Fallback>
                <p:oleObj name="" r:id="rId22" imgW="114300" imgH="127000" progId="Equation.KSEE3">
                  <p:embed/>
                  <p:pic>
                    <p:nvPicPr>
                      <p:cNvPr id="0" name="图片 378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94200" y="4995863"/>
                        <a:ext cx="760413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8751" name="Picture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81775" y="2970213"/>
            <a:ext cx="2055813" cy="12049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8752" name="组合 31"/>
          <p:cNvGrpSpPr/>
          <p:nvPr/>
        </p:nvGrpSpPr>
        <p:grpSpPr>
          <a:xfrm>
            <a:off x="4624388" y="2995613"/>
            <a:ext cx="1646237" cy="1179512"/>
            <a:chOff x="3492" y="4342"/>
            <a:chExt cx="3200" cy="2427"/>
          </a:xfrm>
        </p:grpSpPr>
        <p:grpSp>
          <p:nvGrpSpPr>
            <p:cNvPr id="158753" name="组合 44"/>
            <p:cNvGrpSpPr/>
            <p:nvPr/>
          </p:nvGrpSpPr>
          <p:grpSpPr>
            <a:xfrm>
              <a:off x="3492" y="4717"/>
              <a:ext cx="3200" cy="1252"/>
              <a:chOff x="11192" y="4163"/>
              <a:chExt cx="3200" cy="1252"/>
            </a:xfrm>
          </p:grpSpPr>
          <p:graphicFrame>
            <p:nvGraphicFramePr>
              <p:cNvPr id="158754" name="对象 16"/>
              <p:cNvGraphicFramePr/>
              <p:nvPr/>
            </p:nvGraphicFramePr>
            <p:xfrm>
              <a:off x="11192" y="4250"/>
              <a:ext cx="3200" cy="6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79" name="" r:id="rId25" imgW="1171575" imgH="152400" progId="Paint.Picture">
                      <p:embed/>
                    </p:oleObj>
                  </mc:Choice>
                  <mc:Fallback>
                    <p:oleObj name="" r:id="rId25" imgW="1171575" imgH="152400" progId="Paint.Picture">
                      <p:embed/>
                      <p:pic>
                        <p:nvPicPr>
                          <p:cNvPr id="0" name="图片 3778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1192" y="4250"/>
                            <a:ext cx="3200" cy="64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9" name="组合 138"/>
              <p:cNvGrpSpPr/>
              <p:nvPr/>
            </p:nvGrpSpPr>
            <p:grpSpPr>
              <a:xfrm>
                <a:off x="12282" y="4163"/>
                <a:ext cx="1322" cy="1252"/>
                <a:chOff x="11639" y="5979"/>
                <a:chExt cx="1322" cy="1252"/>
              </a:xfrm>
              <a:solidFill>
                <a:schemeClr val="tx1"/>
              </a:solidFill>
            </p:grpSpPr>
            <p:sp>
              <p:nvSpPr>
                <p:cNvPr id="140" name="椭圆 139"/>
                <p:cNvSpPr/>
                <p:nvPr/>
              </p:nvSpPr>
              <p:spPr>
                <a:xfrm>
                  <a:off x="11639" y="5979"/>
                  <a:ext cx="302" cy="301"/>
                </a:xfrm>
                <a:prstGeom prst="ellipse">
                  <a:avLst/>
                </a:prstGeom>
                <a:grpFill/>
                <a:ln w="12700" cap="flat">
                  <a:solidFill>
                    <a:schemeClr val="tx1"/>
                  </a:solidFill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1" i="0" u="none" strike="noStrike" cap="none" spc="0" normalizeH="0" baseline="0" noProof="1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141" name="直接连接符 140"/>
                <p:cNvSpPr/>
                <p:nvPr/>
              </p:nvSpPr>
              <p:spPr>
                <a:xfrm>
                  <a:off x="11861" y="6257"/>
                  <a:ext cx="1101" cy="974"/>
                </a:xfrm>
                <a:prstGeom prst="line">
                  <a:avLst/>
                </a:prstGeom>
                <a:grpFill/>
                <a:ln w="57150" cap="flat">
                  <a:solidFill>
                    <a:schemeClr val="tx1"/>
                  </a:solidFill>
                  <a:prstDash val="solid"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sp>
          </p:grpSp>
        </p:grpSp>
        <p:graphicFrame>
          <p:nvGraphicFramePr>
            <p:cNvPr id="158756" name="对象 5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290" y="5779"/>
            <a:ext cx="75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0" name="" r:id="rId26" imgW="241300" imgH="165100" progId="Equation.KSEE3">
                    <p:embed/>
                  </p:oleObj>
                </mc:Choice>
                <mc:Fallback>
                  <p:oleObj name="" r:id="rId26" imgW="241300" imgH="165100" progId="Equation.KSEE3">
                    <p:embed/>
                    <p:pic>
                      <p:nvPicPr>
                        <p:cNvPr id="0" name="图片 3779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290" y="5779"/>
                          <a:ext cx="751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2" name="直接箭头连接符 141"/>
            <p:cNvCxnSpPr/>
            <p:nvPr/>
          </p:nvCxnSpPr>
          <p:spPr>
            <a:xfrm>
              <a:off x="4743" y="4856"/>
              <a:ext cx="9" cy="86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直接箭头连接符 142"/>
            <p:cNvCxnSpPr/>
            <p:nvPr/>
          </p:nvCxnSpPr>
          <p:spPr>
            <a:xfrm>
              <a:off x="5248" y="5449"/>
              <a:ext cx="9" cy="86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58759" name="对象 5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789" y="6255"/>
            <a:ext cx="751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3" name="" r:id="rId28" imgW="241300" imgH="165100" progId="Equation.KSEE3">
                    <p:embed/>
                  </p:oleObj>
                </mc:Choice>
                <mc:Fallback>
                  <p:oleObj name="" r:id="rId28" imgW="241300" imgH="165100" progId="Equation.KSEE3">
                    <p:embed/>
                    <p:pic>
                      <p:nvPicPr>
                        <p:cNvPr id="0" name="图片 3782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789" y="6255"/>
                          <a:ext cx="751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60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976" y="6064"/>
            <a:ext cx="47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4" name="" r:id="rId29" imgW="152400" imgH="165100" progId="Equation.KSEE3">
                    <p:embed/>
                  </p:oleObj>
                </mc:Choice>
                <mc:Fallback>
                  <p:oleObj name="" r:id="rId29" imgW="152400" imgH="165100" progId="Equation.KSEE3">
                    <p:embed/>
                    <p:pic>
                      <p:nvPicPr>
                        <p:cNvPr id="0" name="图片 378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976" y="6064"/>
                          <a:ext cx="475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61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178" y="4342"/>
            <a:ext cx="47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5" name="" r:id="rId30" imgW="152400" imgH="165100" progId="Equation.KSEE3">
                    <p:embed/>
                  </p:oleObj>
                </mc:Choice>
                <mc:Fallback>
                  <p:oleObj name="" r:id="rId30" imgW="152400" imgH="165100" progId="Equation.KSEE3">
                    <p:embed/>
                    <p:pic>
                      <p:nvPicPr>
                        <p:cNvPr id="0" name="图片 378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178" y="4342"/>
                          <a:ext cx="475" cy="5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4" name="TextBox 2"/>
          <p:cNvSpPr txBox="1"/>
          <p:nvPr/>
        </p:nvSpPr>
        <p:spPr>
          <a:xfrm>
            <a:off x="6835775" y="4207510"/>
            <a:ext cx="6477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algn="l" defTabSz="584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(5</a:t>
            </a:r>
            <a:r>
              <a:rPr kumimoji="0" lang="zh-CN" altLang="en-US" sz="1900" b="1" i="0" u="none" strike="noStrike" kern="1200" cap="none" spc="0" normalizeH="0" baseline="0" noProof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sz="1900" b="1" i="0" u="none" strike="noStrike" kern="1200" cap="none" spc="0" normalizeH="0" baseline="0" noProof="1" dirty="0" smtClean="0">
              <a:solidFill>
                <a:srgbClr val="000000"/>
              </a:solidFill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45" name="左右箭头 144"/>
          <p:cNvSpPr/>
          <p:nvPr/>
        </p:nvSpPr>
        <p:spPr>
          <a:xfrm>
            <a:off x="6164263" y="3240088"/>
            <a:ext cx="615950" cy="360363"/>
          </a:xfrm>
          <a:prstGeom prst="leftRightArrow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5876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36813" y="4746625"/>
          <a:ext cx="53181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" name="" r:id="rId31" imgW="393700" imgH="203200" progId="Equation.KSEE3">
                  <p:embed/>
                </p:oleObj>
              </mc:Choice>
              <mc:Fallback>
                <p:oleObj name="" r:id="rId31" imgW="393700" imgH="203200" progId="Equation.KSEE3">
                  <p:embed/>
                  <p:pic>
                    <p:nvPicPr>
                      <p:cNvPr id="0" name="图片 3785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136813" y="4746625"/>
                        <a:ext cx="531812" cy="404813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 flipH="1">
            <a:off x="6581775" y="4962525"/>
            <a:ext cx="2200275" cy="8794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indent="0" algn="l" defTabSz="409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710" b="1" i="0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Helvetica Light"/>
              </a:rPr>
              <a:t>[A-</a:t>
            </a:r>
            <a:r>
              <a:rPr kumimoji="0" lang="zh-CN" altLang="en-US" sz="1710" b="1" i="0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  <a:sym typeface="Helvetica Light"/>
              </a:rPr>
              <a:t>问题】</a:t>
            </a:r>
            <a:r>
              <a:rPr lang="zh-CN" altLang="en-US" sz="1710" b="1" strike="noStrike" noProof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该题为</a:t>
            </a:r>
            <a:r>
              <a:rPr lang="en-US" altLang="zh-CN" sz="1710" b="1" strike="noStrike" noProof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2</a:t>
            </a:r>
            <a:r>
              <a:rPr lang="zh-CN" altLang="en-US" sz="1710" b="1" strike="noStrike" noProof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个自由度，为何用动能定理也比较简单？</a:t>
            </a:r>
            <a:endParaRPr kumimoji="0" lang="zh-CN" altLang="en-US" sz="1710" b="1" i="0" u="heavy" strike="noStrike" kern="1200" cap="none" spc="0" normalizeH="0" baseline="0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+mn-ea"/>
            </a:endParaRPr>
          </a:p>
        </p:txBody>
      </p:sp>
      <p:graphicFrame>
        <p:nvGraphicFramePr>
          <p:cNvPr id="158766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62975" y="6442075"/>
          <a:ext cx="5318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7" name="" r:id="rId33" imgW="393700" imgH="203200" progId="Equation.KSEE3">
                  <p:embed/>
                </p:oleObj>
              </mc:Choice>
              <mc:Fallback>
                <p:oleObj name="" r:id="rId33" imgW="393700" imgH="203200" progId="Equation.KSEE3">
                  <p:embed/>
                  <p:pic>
                    <p:nvPicPr>
                      <p:cNvPr id="0" name="图片 3786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8562975" y="6442075"/>
                        <a:ext cx="531813" cy="404813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8767" name="图片 11272">
            <a:hlinkClick r:id="rId34"/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0112" y="-674687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5385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</a:t>
            </a:r>
            <a:endParaRPr lang="en-US" altLang="zh-CN" sz="3200" b="1" strike="noStrike" noProof="1">
              <a:solidFill>
                <a:schemeClr val="accent2"/>
              </a:solidFill>
              <a:effectLst>
                <a:outerShdw blurRad="38100" dist="38100" dir="270000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一个过程的速度与位置问题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02A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动力学积分方程的简单例题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endParaRPr lang="zh-CN" altLang="en-US" sz="32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577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"/>
          <p:cNvSpPr txBox="1"/>
          <p:nvPr/>
        </p:nvSpPr>
        <p:spPr>
          <a:xfrm>
            <a:off x="69849" y="1002380"/>
            <a:ext cx="8774169" cy="23171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/>
          <a:p>
            <a:pPr marL="0" marR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zh-CN" altLang="en-US" b="1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kumimoji="0" lang="zh-CN" altLang="en-US" b="1" i="0" u="none" strike="noStrike" kern="1200" cap="none" spc="0" normalizeH="0" baseline="0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例</a:t>
            </a:r>
            <a:r>
              <a:rPr kumimoji="0" lang="zh-CN" altLang="en-US" b="1" i="0" u="none" strike="noStrike" kern="1200" cap="none" spc="0" normalizeH="0" baseline="0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r>
              <a:rPr b="1" strike="noStrike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8.11 跨在滑轮上的软绳两端各有一人，两人重量相等，从静止开始分别相对于软绳以、的速度向上运动，不计滑轮和轴承的摩擦，若视滑轮为均质圆盘，质量为人的一半，与绳没有相对滑动。</a:t>
            </a:r>
            <a:r>
              <a:rPr b="1" strike="noStrike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计算两人的绝对速度。</a:t>
            </a:r>
            <a:endParaRPr b="1" strike="noStrike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9874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66000" y="6356350"/>
          <a:ext cx="15811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571500" imgH="203200" progId="Equation.KSEE3">
                  <p:embed/>
                </p:oleObj>
              </mc:Choice>
              <mc:Fallback>
                <p:oleObj name="" r:id="rId1" imgW="571500" imgH="203200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000" y="6356350"/>
                        <a:ext cx="1581150" cy="573088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875" name="组合 1073744442"/>
          <p:cNvGrpSpPr/>
          <p:nvPr/>
        </p:nvGrpSpPr>
        <p:grpSpPr>
          <a:xfrm>
            <a:off x="5632450" y="2432050"/>
            <a:ext cx="2782888" cy="4156075"/>
            <a:chOff x="3216" y="9636"/>
            <a:chExt cx="1506" cy="2154"/>
          </a:xfrm>
        </p:grpSpPr>
        <p:sp>
          <p:nvSpPr>
            <p:cNvPr id="79876" name="文本框 1073744443"/>
            <p:cNvSpPr txBox="1"/>
            <p:nvPr/>
          </p:nvSpPr>
          <p:spPr>
            <a:xfrm>
              <a:off x="3216" y="9636"/>
              <a:ext cx="1506" cy="215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8000" tIns="0" rIns="0" bIns="0" anchor="t" anchorCtr="0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题8.11图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877" name="组合 1073744444"/>
            <p:cNvGrpSpPr/>
            <p:nvPr/>
          </p:nvGrpSpPr>
          <p:grpSpPr>
            <a:xfrm>
              <a:off x="3276" y="9732"/>
              <a:ext cx="1386" cy="1428"/>
              <a:chOff x="3276" y="9732"/>
              <a:chExt cx="1386" cy="1428"/>
            </a:xfrm>
          </p:grpSpPr>
          <p:grpSp>
            <p:nvGrpSpPr>
              <p:cNvPr id="79878" name="组合 1073744445"/>
              <p:cNvGrpSpPr/>
              <p:nvPr/>
            </p:nvGrpSpPr>
            <p:grpSpPr>
              <a:xfrm>
                <a:off x="3276" y="9732"/>
                <a:ext cx="1386" cy="1428"/>
                <a:chOff x="3276" y="10044"/>
                <a:chExt cx="1386" cy="1428"/>
              </a:xfrm>
            </p:grpSpPr>
            <p:sp>
              <p:nvSpPr>
                <p:cNvPr id="79879" name="文本框 1073744446"/>
                <p:cNvSpPr txBox="1"/>
                <p:nvPr/>
              </p:nvSpPr>
              <p:spPr>
                <a:xfrm>
                  <a:off x="3276" y="10542"/>
                  <a:ext cx="300" cy="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8000" tIns="0" rIns="0" bIns="0" anchor="t" anchorCtr="0"/>
                <a:p>
                  <a:r>
                    <a: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v1</a:t>
                  </a: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9880" name="组合 1073744447"/>
                <p:cNvGrpSpPr/>
                <p:nvPr/>
              </p:nvGrpSpPr>
              <p:grpSpPr>
                <a:xfrm>
                  <a:off x="3546" y="10044"/>
                  <a:ext cx="822" cy="1428"/>
                  <a:chOff x="3546" y="10044"/>
                  <a:chExt cx="822" cy="1428"/>
                </a:xfrm>
              </p:grpSpPr>
              <p:grpSp>
                <p:nvGrpSpPr>
                  <p:cNvPr id="79881" name="组合 1073744448"/>
                  <p:cNvGrpSpPr/>
                  <p:nvPr/>
                </p:nvGrpSpPr>
                <p:grpSpPr>
                  <a:xfrm>
                    <a:off x="3546" y="10044"/>
                    <a:ext cx="822" cy="1428"/>
                    <a:chOff x="3546" y="10044"/>
                    <a:chExt cx="822" cy="1428"/>
                  </a:xfrm>
                </p:grpSpPr>
                <p:grpSp>
                  <p:nvGrpSpPr>
                    <p:cNvPr id="79882" name="组合 1073744449"/>
                    <p:cNvGrpSpPr/>
                    <p:nvPr/>
                  </p:nvGrpSpPr>
                  <p:grpSpPr>
                    <a:xfrm>
                      <a:off x="3546" y="10368"/>
                      <a:ext cx="120" cy="1104"/>
                      <a:chOff x="3396" y="10668"/>
                      <a:chExt cx="120" cy="1104"/>
                    </a:xfrm>
                  </p:grpSpPr>
                  <p:sp>
                    <p:nvSpPr>
                      <p:cNvPr id="79883" name="直接连接符 1073744450"/>
                      <p:cNvSpPr/>
                      <p:nvPr/>
                    </p:nvSpPr>
                    <p:spPr>
                      <a:xfrm>
                        <a:off x="3480" y="10668"/>
                        <a:ext cx="0" cy="1104"/>
                      </a:xfrm>
                      <a:prstGeom prst="line">
                        <a:avLst/>
                      </a:prstGeom>
                      <a:ln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grpSp>
                    <p:nvGrpSpPr>
                      <p:cNvPr id="79884" name="组合 1073744451"/>
                      <p:cNvGrpSpPr/>
                      <p:nvPr/>
                    </p:nvGrpSpPr>
                    <p:grpSpPr>
                      <a:xfrm>
                        <a:off x="3396" y="11178"/>
                        <a:ext cx="120" cy="300"/>
                        <a:chOff x="2916" y="11178"/>
                        <a:chExt cx="120" cy="300"/>
                      </a:xfrm>
                    </p:grpSpPr>
                    <p:sp>
                      <p:nvSpPr>
                        <p:cNvPr id="79885" name="椭圆 1073744452"/>
                        <p:cNvSpPr/>
                        <p:nvPr/>
                      </p:nvSpPr>
                      <p:spPr>
                        <a:xfrm>
                          <a:off x="2916" y="11178"/>
                          <a:ext cx="60" cy="60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anchor="t" anchorCtr="0"/>
                        <a:p>
                          <a:endParaRPr lang="zh-CN" altLang="en-US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p:txBody>
                    </p:sp>
                    <p:sp>
                      <p:nvSpPr>
                        <p:cNvPr id="79886" name="任意多边形 1073745133"/>
                        <p:cNvSpPr/>
                        <p:nvPr/>
                      </p:nvSpPr>
                      <p:spPr>
                        <a:xfrm>
                          <a:off x="2916" y="11238"/>
                          <a:ext cx="120" cy="240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109" h="312">
                              <a:moveTo>
                                <a:pt x="31" y="0"/>
                              </a:moveTo>
                              <a:cubicBezTo>
                                <a:pt x="15" y="55"/>
                                <a:pt x="0" y="110"/>
                                <a:pt x="13" y="162"/>
                              </a:cubicBezTo>
                              <a:cubicBezTo>
                                <a:pt x="26" y="214"/>
                                <a:pt x="93" y="287"/>
                                <a:pt x="109" y="312"/>
                              </a:cubicBezTo>
                            </a:path>
                          </a:pathLst>
                        </a:custGeom>
                        <a:noFill/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887" name="任意多边形 1073745134"/>
                        <p:cNvSpPr/>
                        <p:nvPr/>
                      </p:nvSpPr>
                      <p:spPr>
                        <a:xfrm rot="-418864">
                          <a:off x="2931" y="11277"/>
                          <a:ext cx="87" cy="19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270" h="97">
                              <a:moveTo>
                                <a:pt x="0" y="0"/>
                              </a:moveTo>
                              <a:cubicBezTo>
                                <a:pt x="25" y="41"/>
                                <a:pt x="51" y="83"/>
                                <a:pt x="96" y="90"/>
                              </a:cubicBezTo>
                              <a:cubicBezTo>
                                <a:pt x="141" y="97"/>
                                <a:pt x="205" y="69"/>
                                <a:pt x="270" y="42"/>
                              </a:cubicBezTo>
                            </a:path>
                          </a:pathLst>
                        </a:custGeom>
                        <a:noFill/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888" name="直接连接符 1073745135"/>
                        <p:cNvSpPr/>
                        <p:nvPr/>
                      </p:nvSpPr>
                      <p:spPr>
                        <a:xfrm>
                          <a:off x="2928" y="11364"/>
                          <a:ext cx="90" cy="18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sp>
                  </p:grpSp>
                </p:grpSp>
                <p:grpSp>
                  <p:nvGrpSpPr>
                    <p:cNvPr id="79889" name="组合 1073745136"/>
                    <p:cNvGrpSpPr/>
                    <p:nvPr/>
                  </p:nvGrpSpPr>
                  <p:grpSpPr>
                    <a:xfrm>
                      <a:off x="3636" y="10044"/>
                      <a:ext cx="648" cy="642"/>
                      <a:chOff x="4860" y="10578"/>
                      <a:chExt cx="648" cy="642"/>
                    </a:xfrm>
                  </p:grpSpPr>
                  <p:sp>
                    <p:nvSpPr>
                      <p:cNvPr id="79890" name="椭圆 1073745137"/>
                      <p:cNvSpPr/>
                      <p:nvPr/>
                    </p:nvSpPr>
                    <p:spPr>
                      <a:xfrm>
                        <a:off x="4860" y="10578"/>
                        <a:ext cx="648" cy="642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anchor="t" anchorCtr="0"/>
                      <a:p>
                        <a:endParaRPr lang="zh-CN" altLang="en-US">
                          <a:latin typeface="Times New Roman" panose="02020603050405020304" pitchFamily="18" charset="0"/>
                          <a:ea typeface="宋体" panose="02010600030101010101" pitchFamily="2" charset="-122"/>
                        </a:endParaRPr>
                      </a:p>
                    </p:txBody>
                  </p:sp>
                  <p:grpSp>
                    <p:nvGrpSpPr>
                      <p:cNvPr id="79891" name="组合 1073745138"/>
                      <p:cNvGrpSpPr/>
                      <p:nvPr/>
                    </p:nvGrpSpPr>
                    <p:grpSpPr>
                      <a:xfrm>
                        <a:off x="5064" y="10872"/>
                        <a:ext cx="240" cy="204"/>
                        <a:chOff x="8124" y="13728"/>
                        <a:chExt cx="240" cy="204"/>
                      </a:xfrm>
                    </p:grpSpPr>
                    <p:sp>
                      <p:nvSpPr>
                        <p:cNvPr id="79892" name="任意多边形 1073745139"/>
                        <p:cNvSpPr/>
                        <p:nvPr/>
                      </p:nvSpPr>
                      <p:spPr>
                        <a:xfrm flipV="1">
                          <a:off x="8181" y="13758"/>
                          <a:ext cx="126" cy="10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7229" y="10800"/>
                            </a:cxn>
                            <a:cxn ang="90">
                              <a:pos x="10800" y="21600"/>
                            </a:cxn>
                            <a:cxn ang="180">
                              <a:pos x="4371" y="10800"/>
                            </a:cxn>
                            <a:cxn ang="270">
                              <a:pos x="10800" y="0"/>
                            </a:cxn>
                          </a:cxnLst>
                          <a:pathLst>
                            <a:path w="21600" h="21600">
                              <a:moveTo>
                                <a:pt x="0" y="0"/>
                              </a:moveTo>
                              <a:lnTo>
                                <a:pt x="8742" y="21600"/>
                              </a:lnTo>
                              <a:lnTo>
                                <a:pt x="12858" y="21600"/>
                              </a:lnTo>
                              <a:lnTo>
                                <a:pt x="2160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grpSp>
                      <p:nvGrpSpPr>
                        <p:cNvPr id="79893" name="组合 1073745140"/>
                        <p:cNvGrpSpPr/>
                        <p:nvPr/>
                      </p:nvGrpSpPr>
                      <p:grpSpPr>
                        <a:xfrm>
                          <a:off x="8124" y="13728"/>
                          <a:ext cx="240" cy="204"/>
                          <a:chOff x="8124" y="13728"/>
                          <a:chExt cx="240" cy="204"/>
                        </a:xfrm>
                      </p:grpSpPr>
                      <p:grpSp>
                        <p:nvGrpSpPr>
                          <p:cNvPr id="79894" name="组合 1073745141"/>
                          <p:cNvGrpSpPr/>
                          <p:nvPr/>
                        </p:nvGrpSpPr>
                        <p:grpSpPr>
                          <a:xfrm rot="-5400000">
                            <a:off x="8205" y="13773"/>
                            <a:ext cx="78" cy="240"/>
                            <a:chOff x="3405" y="4860"/>
                            <a:chExt cx="102" cy="240"/>
                          </a:xfrm>
                        </p:grpSpPr>
                        <p:sp>
                          <p:nvSpPr>
                            <p:cNvPr id="79895" name="矩形 1073745142"/>
                            <p:cNvSpPr/>
                            <p:nvPr/>
                          </p:nvSpPr>
                          <p:spPr>
                            <a:xfrm>
                              <a:off x="3405" y="4866"/>
                              <a:ext cx="102" cy="228"/>
                            </a:xfrm>
                            <a:prstGeom prst="rect">
                              <a:avLst/>
                            </a:prstGeom>
                            <a:pattFill prst="wdUpDiag">
                              <a:fgClr>
                                <a:srgbClr val="000000"/>
                              </a:fgClr>
                              <a:bgClr>
                                <a:srgbClr val="FFFFFF"/>
                              </a:bgClr>
                            </a:pattFill>
                            <a:ln w="9525">
                              <a:noFill/>
                            </a:ln>
                          </p:spPr>
                          <p:txBody>
                            <a:bodyPr anchor="t" anchorCtr="0"/>
                            <a:p>
                              <a:endParaRPr lang="zh-CN" altLang="en-US"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</a:endParaRPr>
                            </a:p>
                          </p:txBody>
                        </p:sp>
                        <p:sp>
                          <p:nvSpPr>
                            <p:cNvPr id="79896" name="直接连接符 1073745143"/>
                            <p:cNvSpPr/>
                            <p:nvPr/>
                          </p:nvSpPr>
                          <p:spPr>
                            <a:xfrm>
                              <a:off x="3498" y="4860"/>
                              <a:ext cx="0" cy="240"/>
                            </a:xfrm>
                            <a:prstGeom prst="line">
                              <a:avLst/>
                            </a:prstGeom>
                            <a:ln w="12700" cap="flat" cmpd="sng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type="none" w="med" len="med"/>
                              <a:tailEnd type="none" w="med" len="med"/>
                            </a:ln>
                          </p:spPr>
                        </p:sp>
                      </p:grpSp>
                      <p:sp>
                        <p:nvSpPr>
                          <p:cNvPr id="79897" name="椭圆 1073745144"/>
                          <p:cNvSpPr/>
                          <p:nvPr/>
                        </p:nvSpPr>
                        <p:spPr>
                          <a:xfrm>
                            <a:off x="8214" y="13728"/>
                            <a:ext cx="60" cy="60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 anchor="t" anchorCtr="0"/>
                          <a:p>
                            <a:endParaRPr lang="zh-CN" altLang="en-US">
                              <a:latin typeface="Times New Roman" panose="02020603050405020304" pitchFamily="18" charset="0"/>
                              <a:ea typeface="宋体" panose="02010600030101010101" pitchFamily="2" charset="-122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79898" name="组合 1073745145"/>
                    <p:cNvGrpSpPr/>
                    <p:nvPr/>
                  </p:nvGrpSpPr>
                  <p:grpSpPr>
                    <a:xfrm flipH="1">
                      <a:off x="4248" y="10368"/>
                      <a:ext cx="120" cy="1104"/>
                      <a:chOff x="3396" y="10668"/>
                      <a:chExt cx="120" cy="1104"/>
                    </a:xfrm>
                  </p:grpSpPr>
                  <p:sp>
                    <p:nvSpPr>
                      <p:cNvPr id="79899" name="直接连接符 1073745146"/>
                      <p:cNvSpPr/>
                      <p:nvPr/>
                    </p:nvSpPr>
                    <p:spPr>
                      <a:xfrm>
                        <a:off x="3480" y="10668"/>
                        <a:ext cx="0" cy="1104"/>
                      </a:xfrm>
                      <a:prstGeom prst="line">
                        <a:avLst/>
                      </a:prstGeom>
                      <a:ln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grpSp>
                    <p:nvGrpSpPr>
                      <p:cNvPr id="79900" name="组合 1073745147"/>
                      <p:cNvGrpSpPr/>
                      <p:nvPr/>
                    </p:nvGrpSpPr>
                    <p:grpSpPr>
                      <a:xfrm>
                        <a:off x="3396" y="11178"/>
                        <a:ext cx="120" cy="300"/>
                        <a:chOff x="2916" y="11178"/>
                        <a:chExt cx="120" cy="300"/>
                      </a:xfrm>
                    </p:grpSpPr>
                    <p:sp>
                      <p:nvSpPr>
                        <p:cNvPr id="79901" name="椭圆 1073745148"/>
                        <p:cNvSpPr/>
                        <p:nvPr/>
                      </p:nvSpPr>
                      <p:spPr>
                        <a:xfrm>
                          <a:off x="2916" y="11178"/>
                          <a:ext cx="60" cy="60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 anchor="t" anchorCtr="0"/>
                        <a:p>
                          <a:endParaRPr lang="zh-CN" altLang="en-US"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p:txBody>
                    </p:sp>
                    <p:sp>
                      <p:nvSpPr>
                        <p:cNvPr id="79902" name="任意多边形 1073745149"/>
                        <p:cNvSpPr/>
                        <p:nvPr/>
                      </p:nvSpPr>
                      <p:spPr>
                        <a:xfrm>
                          <a:off x="2916" y="11238"/>
                          <a:ext cx="120" cy="240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109" h="312">
                              <a:moveTo>
                                <a:pt x="31" y="0"/>
                              </a:moveTo>
                              <a:cubicBezTo>
                                <a:pt x="15" y="55"/>
                                <a:pt x="0" y="110"/>
                                <a:pt x="13" y="162"/>
                              </a:cubicBezTo>
                              <a:cubicBezTo>
                                <a:pt x="26" y="214"/>
                                <a:pt x="93" y="287"/>
                                <a:pt x="109" y="312"/>
                              </a:cubicBezTo>
                            </a:path>
                          </a:pathLst>
                        </a:custGeom>
                        <a:noFill/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903" name="任意多边形 1073745150"/>
                        <p:cNvSpPr/>
                        <p:nvPr/>
                      </p:nvSpPr>
                      <p:spPr>
                        <a:xfrm rot="-418864">
                          <a:off x="2931" y="11277"/>
                          <a:ext cx="87" cy="19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270" h="97">
                              <a:moveTo>
                                <a:pt x="0" y="0"/>
                              </a:moveTo>
                              <a:cubicBezTo>
                                <a:pt x="25" y="41"/>
                                <a:pt x="51" y="83"/>
                                <a:pt x="96" y="90"/>
                              </a:cubicBezTo>
                              <a:cubicBezTo>
                                <a:pt x="141" y="97"/>
                                <a:pt x="205" y="69"/>
                                <a:pt x="270" y="42"/>
                              </a:cubicBezTo>
                            </a:path>
                          </a:pathLst>
                        </a:custGeom>
                        <a:noFill/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9904" name="直接连接符 1073745151"/>
                        <p:cNvSpPr/>
                        <p:nvPr/>
                      </p:nvSpPr>
                      <p:spPr>
                        <a:xfrm>
                          <a:off x="2928" y="11364"/>
                          <a:ext cx="90" cy="18"/>
                        </a:xfrm>
                        <a:prstGeom prst="line">
                          <a:avLst/>
                        </a:prstGeom>
                        <a:ln w="12700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sp>
                  </p:grpSp>
                </p:grpSp>
              </p:grpSp>
              <p:sp>
                <p:nvSpPr>
                  <p:cNvPr id="79905" name="直接连接符 1073745152"/>
                  <p:cNvSpPr/>
                  <p:nvPr/>
                </p:nvSpPr>
                <p:spPr>
                  <a:xfrm flipV="1">
                    <a:off x="3552" y="10476"/>
                    <a:ext cx="0" cy="396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  <p:sp>
                <p:nvSpPr>
                  <p:cNvPr id="79906" name="直接连接符 1073745153"/>
                  <p:cNvSpPr/>
                  <p:nvPr/>
                </p:nvSpPr>
                <p:spPr>
                  <a:xfrm flipV="1">
                    <a:off x="4356" y="10458"/>
                    <a:ext cx="0" cy="396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sm" len="med"/>
                  </a:ln>
                </p:spPr>
              </p:sp>
            </p:grpSp>
            <p:sp>
              <p:nvSpPr>
                <p:cNvPr id="79907" name="文本框 1073745154"/>
                <p:cNvSpPr txBox="1"/>
                <p:nvPr/>
              </p:nvSpPr>
              <p:spPr>
                <a:xfrm>
                  <a:off x="4362" y="10542"/>
                  <a:ext cx="300" cy="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18000" tIns="0" rIns="0" bIns="0" anchor="t" anchorCtr="0"/>
                <a:p>
                  <a:r>
                    <a: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v2</a:t>
                  </a:r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9908" name="文本框 1073745155"/>
              <p:cNvSpPr txBox="1"/>
              <p:nvPr/>
            </p:nvSpPr>
            <p:spPr>
              <a:xfrm>
                <a:off x="3702" y="9858"/>
                <a:ext cx="300" cy="3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18000" tIns="0" rIns="0" bIns="0" anchor="t" anchorCtr="0"/>
              <a:p>
                <a:r>
                  <a: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909" name="文本框 26"/>
          <p:cNvSpPr txBox="1"/>
          <p:nvPr/>
        </p:nvSpPr>
        <p:spPr>
          <a:xfrm>
            <a:off x="-6350" y="3503613"/>
            <a:ext cx="14017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910" name="文本框 27"/>
          <p:cNvSpPr txBox="1"/>
          <p:nvPr/>
        </p:nvSpPr>
        <p:spPr>
          <a:xfrm>
            <a:off x="1209675" y="3503613"/>
            <a:ext cx="6762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7" name="文本框 28"/>
          <p:cNvSpPr txBox="1"/>
          <p:nvPr/>
        </p:nvSpPr>
        <p:spPr>
          <a:xfrm>
            <a:off x="1776413" y="3503613"/>
            <a:ext cx="19970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S=N3-K2=1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8" name="文本框 29"/>
          <p:cNvSpPr txBox="1"/>
          <p:nvPr/>
        </p:nvSpPr>
        <p:spPr>
          <a:xfrm>
            <a:off x="257175" y="4062413"/>
            <a:ext cx="30829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动能定理积分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69" name="文本框 30"/>
          <p:cNvSpPr txBox="1"/>
          <p:nvPr/>
        </p:nvSpPr>
        <p:spPr>
          <a:xfrm>
            <a:off x="257175" y="4518025"/>
            <a:ext cx="2778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动量守恒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6350" y="5711825"/>
            <a:ext cx="2503488" cy="6445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R="0" defTabSz="58420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b="1" noProof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2</a:t>
            </a:r>
            <a:r>
              <a:rPr lang="zh-CN" altLang="en-US" b="1" noProof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）补充速度关系</a:t>
            </a:r>
            <a:endParaRPr lang="zh-CN" altLang="en-US" b="1" noProof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20" name="禁止符 19"/>
          <p:cNvSpPr/>
          <p:nvPr/>
        </p:nvSpPr>
        <p:spPr>
          <a:xfrm>
            <a:off x="3267075" y="3967163"/>
            <a:ext cx="506413" cy="633413"/>
          </a:xfrm>
          <a:prstGeom prst="noSmoking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 fontAlgn="base"/>
            <a:endParaRPr lang="zh-CN" altLang="en-US" strike="noStrike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禁止符 20"/>
          <p:cNvSpPr/>
          <p:nvPr/>
        </p:nvSpPr>
        <p:spPr>
          <a:xfrm>
            <a:off x="2528888" y="4375150"/>
            <a:ext cx="506413" cy="635000"/>
          </a:xfrm>
          <a:prstGeom prst="noSmoking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 fontAlgn="base"/>
            <a:endParaRPr lang="zh-CN" altLang="en-US" strike="noStrike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73" name="文本框 30"/>
          <p:cNvSpPr txBox="1"/>
          <p:nvPr/>
        </p:nvSpPr>
        <p:spPr>
          <a:xfrm>
            <a:off x="85725" y="5251450"/>
            <a:ext cx="3760788" cy="476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动量矩守恒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95638" y="5727700"/>
            <a:ext cx="4075113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】该题为何不采用动能定理积分形式？</a:t>
            </a:r>
            <a:endParaRPr lang="zh-CN" altLang="en-US" b="1" noProof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7" grpId="0"/>
      <p:bldP spid="22568" grpId="0"/>
      <p:bldP spid="20" grpId="0" bldLvl="0" animBg="1"/>
      <p:bldP spid="22569" grpId="0"/>
      <p:bldP spid="21" grpId="0" bldLvl="0" animBg="1"/>
      <p:bldP spid="22573" grpId="0"/>
      <p:bldP spid="12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3188" y="34925"/>
            <a:ext cx="8937625" cy="3557588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81922" name="对象 1"/>
          <p:cNvGraphicFramePr/>
          <p:nvPr/>
        </p:nvGraphicFramePr>
        <p:xfrm>
          <a:off x="825500" y="844550"/>
          <a:ext cx="749300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4705350" imgH="2105025" progId="Paint.Picture">
                  <p:embed/>
                </p:oleObj>
              </mc:Choice>
              <mc:Fallback>
                <p:oleObj name="" r:id="rId1" imgW="4705350" imgH="2105025" progId="Paint.Picture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5500" y="844550"/>
                        <a:ext cx="7493000" cy="2633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对象 3"/>
          <p:cNvGraphicFramePr/>
          <p:nvPr/>
        </p:nvGraphicFramePr>
        <p:xfrm>
          <a:off x="1989138" y="3957638"/>
          <a:ext cx="4233862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4229100" imgH="2228850" progId="Paint.Picture">
                  <p:embed/>
                </p:oleObj>
              </mc:Choice>
              <mc:Fallback>
                <p:oleObj name="" r:id="rId3" imgW="4229100" imgH="2228850" progId="Paint.Picture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9138" y="3957638"/>
                        <a:ext cx="4233862" cy="2230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-63500" y="34925"/>
            <a:ext cx="1785938" cy="6556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strike="noStrike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3600" b="1" strike="noStrike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例</a:t>
            </a:r>
            <a:r>
              <a:rPr lang="en-US" altLang="zh-CN" sz="3600" b="1" strike="noStrike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</a:t>
            </a:r>
            <a:r>
              <a:rPr lang="zh-CN" altLang="en-US" sz="3600" b="1" strike="noStrike" noProof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endParaRPr kumimoji="0" lang="zh-CN" altLang="en-US" sz="3600" b="0" i="0" u="none" strike="noStrike" cap="none" spc="0" normalizeH="0" baseline="0" noProof="1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3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Microsoft YaHei"/>
        <a:ea typeface="Microsoft YaHei"/>
        <a:cs typeface="Microsoft YaHe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材料力学</Template>
  <TotalTime>0</TotalTime>
  <Words>8587</Words>
  <Application>WPS 演示</Application>
  <PresentationFormat>全屏显示(4:3)</PresentationFormat>
  <Paragraphs>1050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497</vt:i4>
      </vt:variant>
      <vt:variant>
        <vt:lpstr>幻灯片标题</vt:lpstr>
      </vt:variant>
      <vt:variant>
        <vt:i4>57</vt:i4>
      </vt:variant>
    </vt:vector>
  </HeadingPairs>
  <TitlesOfParts>
    <vt:vector size="580" baseType="lpstr">
      <vt:lpstr>Arial</vt:lpstr>
      <vt:lpstr>宋体</vt:lpstr>
      <vt:lpstr>Wingdings</vt:lpstr>
      <vt:lpstr>Helvetica Light</vt:lpstr>
      <vt:lpstr>Times New Roman</vt:lpstr>
      <vt:lpstr>微软雅黑</vt:lpstr>
      <vt:lpstr>Calibri</vt:lpstr>
      <vt:lpstr>Calibri</vt:lpstr>
      <vt:lpstr>Times New Roman</vt:lpstr>
      <vt:lpstr>Arial</vt:lpstr>
      <vt:lpstr>Helvetica Neue</vt:lpstr>
      <vt:lpstr>Wingdings</vt:lpstr>
      <vt:lpstr>Arial Unicode MS</vt:lpstr>
      <vt:lpstr>Symbol</vt:lpstr>
      <vt:lpstr>隶书</vt:lpstr>
      <vt:lpstr>Segoe UI</vt:lpstr>
      <vt:lpstr>Symbol</vt:lpstr>
      <vt:lpstr>黑体</vt:lpstr>
      <vt:lpstr>华文琥珀</vt:lpstr>
      <vt:lpstr>3_材料力学</vt:lpstr>
      <vt:lpstr>5_材料力学</vt:lpstr>
      <vt:lpstr>7_材料力学</vt:lpstr>
      <vt:lpstr>8_材料力学</vt:lpstr>
      <vt:lpstr>9_材料力学</vt:lpstr>
      <vt:lpstr>1_材料力学</vt:lpstr>
      <vt:lpstr>2_材料力学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Paint.Picture</vt:lpstr>
      <vt:lpstr>Equation.3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Equation.3</vt:lpstr>
      <vt:lpstr>Equation.KSEE3</vt:lpstr>
      <vt:lpstr>Equation.3</vt:lpstr>
      <vt:lpstr>Paint.Picture</vt:lpstr>
      <vt:lpstr>Paint.Picture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Paint.Picture</vt:lpstr>
      <vt:lpstr>Equation.KSEE3</vt:lpstr>
      <vt:lpstr>Equation.KSEE3</vt:lpstr>
      <vt:lpstr>Paint.Picture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Paint.Picture</vt:lpstr>
      <vt:lpstr>Equation.3</vt:lpstr>
      <vt:lpstr>Equation.3</vt:lpstr>
      <vt:lpstr>Equation.3</vt:lpstr>
      <vt:lpstr>Equation.3</vt:lpstr>
      <vt:lpstr>Equation.KSEE3</vt:lpstr>
      <vt:lpstr>Equation.3</vt:lpstr>
      <vt:lpstr>Paint.Picture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简单回顾</dc:title>
  <dc:creator>Administrator</dc:creator>
  <cp:lastModifiedBy>即可</cp:lastModifiedBy>
  <cp:revision>797</cp:revision>
  <dcterms:created xsi:type="dcterms:W3CDTF">2019-07-17T14:07:00Z</dcterms:created>
  <dcterms:modified xsi:type="dcterms:W3CDTF">2021-08-04T09:22:43Z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2052-11.1.0.10650</vt:lpwstr>
  </property>
  <property fmtid="{D5CDD505-2E9C-101B-9397-08002B2CF9AE}" pid="3" name="ICV">
    <vt:lpwstr>29F19C7C06664E1F98647E5FECFD0D90</vt:lpwstr>
  </property>
</Properties>
</file>